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notesSlides/notesSlide16.xml" ContentType="application/vnd.openxmlformats-officedocument.presentationml.notesSlide+xml"/>
  <Override PartName="/ppt/tags/tag21.xml" ContentType="application/vnd.openxmlformats-officedocument.presentationml.tags+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2.xml" ContentType="application/vnd.openxmlformats-officedocument.presentationml.tags+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3.xml" ContentType="application/vnd.openxmlformats-officedocument.presentationml.tags+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4.xml" ContentType="application/vnd.openxmlformats-officedocument.presentationml.tags+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5.xml" ContentType="application/vnd.openxmlformats-officedocument.presentationml.tags+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26.xml" ContentType="application/vnd.openxmlformats-officedocument.presentationml.tags+xml"/>
  <Override PartName="/ppt/notesSlides/notesSlide2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2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25.xml" ContentType="application/vnd.openxmlformats-officedocument.presentationml.notesSlide+xml"/>
  <Override PartName="/ppt/comments/comment1.xml" ContentType="application/vnd.openxmlformats-officedocument.presentationml.comments+xml"/>
  <Override PartName="/ppt/tags/tag33.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2"/>
  </p:notesMasterIdLst>
  <p:handoutMasterIdLst>
    <p:handoutMasterId r:id="rId53"/>
  </p:handoutMasterIdLst>
  <p:sldIdLst>
    <p:sldId id="258" r:id="rId2"/>
    <p:sldId id="271" r:id="rId3"/>
    <p:sldId id="1545" r:id="rId4"/>
    <p:sldId id="1543" r:id="rId5"/>
    <p:sldId id="1544" r:id="rId6"/>
    <p:sldId id="1583" r:id="rId7"/>
    <p:sldId id="1584" r:id="rId8"/>
    <p:sldId id="1585" r:id="rId9"/>
    <p:sldId id="1547" r:id="rId10"/>
    <p:sldId id="1561" r:id="rId11"/>
    <p:sldId id="1562" r:id="rId12"/>
    <p:sldId id="1548" r:id="rId13"/>
    <p:sldId id="1575" r:id="rId14"/>
    <p:sldId id="1576" r:id="rId15"/>
    <p:sldId id="1563" r:id="rId16"/>
    <p:sldId id="1549" r:id="rId17"/>
    <p:sldId id="1550" r:id="rId18"/>
    <p:sldId id="1586" r:id="rId19"/>
    <p:sldId id="1587" r:id="rId20"/>
    <p:sldId id="1564" r:id="rId21"/>
    <p:sldId id="1589" r:id="rId22"/>
    <p:sldId id="1590" r:id="rId23"/>
    <p:sldId id="1591" r:id="rId24"/>
    <p:sldId id="1565" r:id="rId25"/>
    <p:sldId id="1577" r:id="rId26"/>
    <p:sldId id="1578" r:id="rId27"/>
    <p:sldId id="1579" r:id="rId28"/>
    <p:sldId id="1580" r:id="rId29"/>
    <p:sldId id="1581" r:id="rId30"/>
    <p:sldId id="1582" r:id="rId31"/>
    <p:sldId id="1566" r:id="rId32"/>
    <p:sldId id="1567" r:id="rId33"/>
    <p:sldId id="1592" r:id="rId34"/>
    <p:sldId id="1568" r:id="rId35"/>
    <p:sldId id="1593" r:id="rId36"/>
    <p:sldId id="1551" r:id="rId37"/>
    <p:sldId id="1594" r:id="rId38"/>
    <p:sldId id="1552" r:id="rId39"/>
    <p:sldId id="1553" r:id="rId40"/>
    <p:sldId id="1554" r:id="rId41"/>
    <p:sldId id="1555" r:id="rId42"/>
    <p:sldId id="1556" r:id="rId43"/>
    <p:sldId id="1558" r:id="rId44"/>
    <p:sldId id="1546" r:id="rId45"/>
    <p:sldId id="1571" r:id="rId46"/>
    <p:sldId id="1573" r:id="rId47"/>
    <p:sldId id="1572" r:id="rId48"/>
    <p:sldId id="1574" r:id="rId49"/>
    <p:sldId id="1570" r:id="rId50"/>
    <p:sldId id="1542" r:id="rId51"/>
  </p:sldIdLst>
  <p:sldSz cx="12192000" cy="6858000"/>
  <p:notesSz cx="6858000" cy="9144000"/>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mpaq" initials="c" lastIdx="3" clrIdx="0">
    <p:extLst>
      <p:ext uri="{19B8F6BF-5375-455C-9EA6-DF929625EA0E}">
        <p15:presenceInfo xmlns:p15="http://schemas.microsoft.com/office/powerpoint/2012/main" userId="compaq" providerId="None"/>
      </p:ext>
    </p:extLst>
  </p:cmAuthor>
  <p:cmAuthor id="2" name="Jabarali S" initials="J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B74"/>
    <a:srgbClr val="FFFFFF"/>
    <a:srgbClr val="FFC425"/>
    <a:srgbClr val="E5E6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65" autoAdjust="0"/>
    <p:restoredTop sz="89660" autoAdjust="0"/>
  </p:normalViewPr>
  <p:slideViewPr>
    <p:cSldViewPr snapToGrid="0">
      <p:cViewPr varScale="1">
        <p:scale>
          <a:sx n="114" d="100"/>
          <a:sy n="114" d="100"/>
        </p:scale>
        <p:origin x="1328" y="176"/>
      </p:cViewPr>
      <p:guideLst>
        <p:guide orient="horz" pos="2160"/>
        <p:guide pos="3840"/>
      </p:guideLst>
    </p:cSldViewPr>
  </p:slideViewPr>
  <p:notesTextViewPr>
    <p:cViewPr>
      <p:scale>
        <a:sx n="1" d="1"/>
        <a:sy n="1" d="1"/>
      </p:scale>
      <p:origin x="0" y="0"/>
    </p:cViewPr>
  </p:notesTextViewPr>
  <p:sorterViewPr>
    <p:cViewPr>
      <p:scale>
        <a:sx n="1" d="1"/>
        <a:sy n="1" d="1"/>
      </p:scale>
      <p:origin x="0" y="-2740"/>
    </p:cViewPr>
  </p:sorter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2-01T17:11:41.289" idx="1">
    <p:pos x="10" y="10"/>
    <p:text>Please confirm the figure caption.</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129EBB-D526-43B3-85FC-2D65F0341C7B}" type="doc">
      <dgm:prSet loTypeId="urn:microsoft.com/office/officeart/2005/8/layout/default#7" loCatId="list" qsTypeId="urn:microsoft.com/office/officeart/2005/8/quickstyle/simple1" qsCatId="simple" csTypeId="urn:microsoft.com/office/officeart/2005/8/colors/accent1_2" csCatId="accent1" phldr="1"/>
      <dgm:spPr/>
      <dgm:t>
        <a:bodyPr/>
        <a:lstStyle/>
        <a:p>
          <a:endParaRPr lang="en-US"/>
        </a:p>
      </dgm:t>
    </dgm:pt>
    <dgm:pt modelId="{70507DC0-1FBA-4C40-8133-0FB4EC16FB54}">
      <dgm:prSet phldrT="[Text]" custT="1"/>
      <dgm:spPr>
        <a:solidFill>
          <a:schemeClr val="accent2">
            <a:lumMod val="40000"/>
            <a:lumOff val="60000"/>
          </a:schemeClr>
        </a:solidFill>
      </dgm:spPr>
      <dgm:t>
        <a:bodyPr/>
        <a:lstStyle/>
        <a:p>
          <a:r>
            <a:rPr lang="en-US" sz="2200" dirty="0">
              <a:solidFill>
                <a:schemeClr val="tx1"/>
              </a:solidFill>
              <a:latin typeface="Arial" panose="020B0604020202020204" pitchFamily="34" charset="0"/>
              <a:cs typeface="Arial" panose="020B0604020202020204" pitchFamily="34" charset="0"/>
            </a:rPr>
            <a:t>Need to support cloud migration</a:t>
          </a:r>
        </a:p>
      </dgm:t>
    </dgm:pt>
    <dgm:pt modelId="{AD0DCBA3-4DE3-4DFD-AEF5-FE19CB579364}" type="parTrans" cxnId="{3DA3C5EB-3DCC-4F4C-AC43-9657B240A961}">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B2CE2B6D-C360-4616-9BC2-D2F9E5389950}" type="sibTrans" cxnId="{3DA3C5EB-3DCC-4F4C-AC43-9657B240A961}">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C21A3517-7B2F-4B60-A807-CB9C1A8FE065}">
      <dgm:prSet custT="1"/>
      <dgm:spPr>
        <a:solidFill>
          <a:schemeClr val="accent2">
            <a:lumMod val="40000"/>
            <a:lumOff val="60000"/>
          </a:schemeClr>
        </a:solidFill>
      </dgm:spPr>
      <dgm:t>
        <a:bodyPr/>
        <a:lstStyle/>
        <a:p>
          <a:r>
            <a:rPr lang="en-US" sz="2200" dirty="0">
              <a:solidFill>
                <a:schemeClr val="tx1"/>
              </a:solidFill>
              <a:latin typeface="Arial" panose="020B0604020202020204" pitchFamily="34" charset="0"/>
              <a:cs typeface="Arial" panose="020B0604020202020204" pitchFamily="34" charset="0"/>
            </a:rPr>
            <a:t>Need to enhance network security</a:t>
          </a:r>
        </a:p>
      </dgm:t>
    </dgm:pt>
    <dgm:pt modelId="{DBF5EF2C-02B6-43E4-8730-87EC4628F027}" type="parTrans" cxnId="{9060A8C1-494C-4761-A452-C9D0DCE8EDF1}">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E32E1E6F-F6AA-4431-B2A0-5F86D794E210}" type="sibTrans" cxnId="{9060A8C1-494C-4761-A452-C9D0DCE8EDF1}">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5CEE9450-0718-4264-B006-234015CC7F2D}">
      <dgm:prSet custT="1"/>
      <dgm:spPr>
        <a:solidFill>
          <a:schemeClr val="accent2">
            <a:lumMod val="40000"/>
            <a:lumOff val="60000"/>
          </a:schemeClr>
        </a:solidFill>
      </dgm:spPr>
      <dgm:t>
        <a:bodyPr/>
        <a:lstStyle/>
        <a:p>
          <a:r>
            <a:rPr lang="en-US" sz="2200" dirty="0">
              <a:solidFill>
                <a:schemeClr val="tx1"/>
              </a:solidFill>
              <a:latin typeface="Arial" panose="020B0604020202020204" pitchFamily="34" charset="0"/>
              <a:cs typeface="Arial" panose="020B0604020202020204" pitchFamily="34" charset="0"/>
            </a:rPr>
            <a:t>Must support network agility</a:t>
          </a:r>
        </a:p>
      </dgm:t>
    </dgm:pt>
    <dgm:pt modelId="{81187CDC-B8B0-4330-A3F9-2FF432DD615C}" type="parTrans" cxnId="{E04C55AE-5500-4292-AD7C-CF70224437AF}">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DE8574E4-3629-47B0-8A23-BCFB9E01B300}" type="sibTrans" cxnId="{E04C55AE-5500-4292-AD7C-CF70224437AF}">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19CDCFA0-5148-41CD-BBC0-82B14EBB5FCF}">
      <dgm:prSet custT="1"/>
      <dgm:spPr>
        <a:solidFill>
          <a:schemeClr val="accent2">
            <a:lumMod val="40000"/>
            <a:lumOff val="60000"/>
          </a:schemeClr>
        </a:solidFill>
      </dgm:spPr>
      <dgm:t>
        <a:bodyPr/>
        <a:lstStyle/>
        <a:p>
          <a:r>
            <a:rPr lang="en-US" sz="2200" dirty="0">
              <a:solidFill>
                <a:schemeClr val="tx1"/>
              </a:solidFill>
              <a:latin typeface="Arial" panose="020B0604020202020204" pitchFamily="34" charset="0"/>
              <a:cs typeface="Arial" panose="020B0604020202020204" pitchFamily="34" charset="0"/>
            </a:rPr>
            <a:t>Must have network visibility</a:t>
          </a:r>
        </a:p>
      </dgm:t>
    </dgm:pt>
    <dgm:pt modelId="{613BDA17-9576-46E5-95C4-60DC6F7D58ED}" type="parTrans" cxnId="{CF30D2B0-4AFD-45C6-A8F1-454FD37E73DA}">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6B311E6F-FAEB-49C6-A8CB-1C27F493F867}" type="sibTrans" cxnId="{CF30D2B0-4AFD-45C6-A8F1-454FD37E73DA}">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2641B1BA-0577-4C94-8192-3AD1AE466139}">
      <dgm:prSet custT="1"/>
      <dgm:spPr>
        <a:solidFill>
          <a:schemeClr val="accent2">
            <a:lumMod val="40000"/>
            <a:lumOff val="60000"/>
          </a:schemeClr>
        </a:solidFill>
      </dgm:spPr>
      <dgm:t>
        <a:bodyPr/>
        <a:lstStyle/>
        <a:p>
          <a:r>
            <a:rPr lang="en-US" sz="2200" dirty="0">
              <a:solidFill>
                <a:schemeClr val="tx1"/>
              </a:solidFill>
              <a:latin typeface="Arial" panose="020B0604020202020204" pitchFamily="34" charset="0"/>
              <a:cs typeface="Arial" panose="020B0604020202020204" pitchFamily="34" charset="0"/>
            </a:rPr>
            <a:t>Must be affordable and provide a return on investment (ROI)</a:t>
          </a:r>
        </a:p>
      </dgm:t>
    </dgm:pt>
    <dgm:pt modelId="{BD716161-4444-4496-A6DF-25813AE061C2}" type="parTrans" cxnId="{01785D44-51B0-42F6-84CB-1C1CF5D56EDA}">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26368756-0028-4347-BE7A-57B51E7DCB1F}" type="sibTrans" cxnId="{01785D44-51B0-42F6-84CB-1C1CF5D56EDA}">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7A0E81CA-4772-443C-901A-64D67462CF7D}" type="pres">
      <dgm:prSet presAssocID="{87129EBB-D526-43B3-85FC-2D65F0341C7B}" presName="diagram" presStyleCnt="0">
        <dgm:presLayoutVars>
          <dgm:dir/>
          <dgm:resizeHandles val="exact"/>
        </dgm:presLayoutVars>
      </dgm:prSet>
      <dgm:spPr/>
    </dgm:pt>
    <dgm:pt modelId="{60B62DF1-11FE-4AD2-861D-10951B12C195}" type="pres">
      <dgm:prSet presAssocID="{70507DC0-1FBA-4C40-8133-0FB4EC16FB54}" presName="node" presStyleLbl="node1" presStyleIdx="0" presStyleCnt="5">
        <dgm:presLayoutVars>
          <dgm:bulletEnabled val="1"/>
        </dgm:presLayoutVars>
      </dgm:prSet>
      <dgm:spPr/>
    </dgm:pt>
    <dgm:pt modelId="{5BB8CADC-1742-4B9C-A041-51E9E70751DD}" type="pres">
      <dgm:prSet presAssocID="{B2CE2B6D-C360-4616-9BC2-D2F9E5389950}" presName="sibTrans" presStyleCnt="0"/>
      <dgm:spPr/>
    </dgm:pt>
    <dgm:pt modelId="{646F9A5D-C710-4885-A09D-6BA28FAA0ADE}" type="pres">
      <dgm:prSet presAssocID="{C21A3517-7B2F-4B60-A807-CB9C1A8FE065}" presName="node" presStyleLbl="node1" presStyleIdx="1" presStyleCnt="5">
        <dgm:presLayoutVars>
          <dgm:bulletEnabled val="1"/>
        </dgm:presLayoutVars>
      </dgm:prSet>
      <dgm:spPr/>
    </dgm:pt>
    <dgm:pt modelId="{7224BA65-F364-40E6-AF50-7C214F504D4E}" type="pres">
      <dgm:prSet presAssocID="{E32E1E6F-F6AA-4431-B2A0-5F86D794E210}" presName="sibTrans" presStyleCnt="0"/>
      <dgm:spPr/>
    </dgm:pt>
    <dgm:pt modelId="{B4386A40-937F-4EA6-8195-C2F97D6946DA}" type="pres">
      <dgm:prSet presAssocID="{5CEE9450-0718-4264-B006-234015CC7F2D}" presName="node" presStyleLbl="node1" presStyleIdx="2" presStyleCnt="5">
        <dgm:presLayoutVars>
          <dgm:bulletEnabled val="1"/>
        </dgm:presLayoutVars>
      </dgm:prSet>
      <dgm:spPr/>
    </dgm:pt>
    <dgm:pt modelId="{161282AD-07F4-4036-AC38-D532120970DD}" type="pres">
      <dgm:prSet presAssocID="{DE8574E4-3629-47B0-8A23-BCFB9E01B300}" presName="sibTrans" presStyleCnt="0"/>
      <dgm:spPr/>
    </dgm:pt>
    <dgm:pt modelId="{BE759AA6-7C92-4725-8228-6552C0937DBB}" type="pres">
      <dgm:prSet presAssocID="{19CDCFA0-5148-41CD-BBC0-82B14EBB5FCF}" presName="node" presStyleLbl="node1" presStyleIdx="3" presStyleCnt="5">
        <dgm:presLayoutVars>
          <dgm:bulletEnabled val="1"/>
        </dgm:presLayoutVars>
      </dgm:prSet>
      <dgm:spPr/>
    </dgm:pt>
    <dgm:pt modelId="{6D8D6027-E795-460D-B5E8-951FA90834FE}" type="pres">
      <dgm:prSet presAssocID="{6B311E6F-FAEB-49C6-A8CB-1C27F493F867}" presName="sibTrans" presStyleCnt="0"/>
      <dgm:spPr/>
    </dgm:pt>
    <dgm:pt modelId="{ADADEAB0-39BA-4A02-AF45-B8C7EC7434A3}" type="pres">
      <dgm:prSet presAssocID="{2641B1BA-0577-4C94-8192-3AD1AE466139}" presName="node" presStyleLbl="node1" presStyleIdx="4" presStyleCnt="5">
        <dgm:presLayoutVars>
          <dgm:bulletEnabled val="1"/>
        </dgm:presLayoutVars>
      </dgm:prSet>
      <dgm:spPr/>
    </dgm:pt>
  </dgm:ptLst>
  <dgm:cxnLst>
    <dgm:cxn modelId="{33CD0224-F13D-40C8-BCB5-205FF9801CC0}" type="presOf" srcId="{2641B1BA-0577-4C94-8192-3AD1AE466139}" destId="{ADADEAB0-39BA-4A02-AF45-B8C7EC7434A3}" srcOrd="0" destOrd="0" presId="urn:microsoft.com/office/officeart/2005/8/layout/default#7"/>
    <dgm:cxn modelId="{01785D44-51B0-42F6-84CB-1C1CF5D56EDA}" srcId="{87129EBB-D526-43B3-85FC-2D65F0341C7B}" destId="{2641B1BA-0577-4C94-8192-3AD1AE466139}" srcOrd="4" destOrd="0" parTransId="{BD716161-4444-4496-A6DF-25813AE061C2}" sibTransId="{26368756-0028-4347-BE7A-57B51E7DCB1F}"/>
    <dgm:cxn modelId="{7EAA6467-9900-416D-8F9D-155BC048BE44}" type="presOf" srcId="{87129EBB-D526-43B3-85FC-2D65F0341C7B}" destId="{7A0E81CA-4772-443C-901A-64D67462CF7D}" srcOrd="0" destOrd="0" presId="urn:microsoft.com/office/officeart/2005/8/layout/default#7"/>
    <dgm:cxn modelId="{3CE79773-CD02-44BA-8CDA-0AF08A5EE7BC}" type="presOf" srcId="{C21A3517-7B2F-4B60-A807-CB9C1A8FE065}" destId="{646F9A5D-C710-4885-A09D-6BA28FAA0ADE}" srcOrd="0" destOrd="0" presId="urn:microsoft.com/office/officeart/2005/8/layout/default#7"/>
    <dgm:cxn modelId="{DC2BE79B-75DC-4BC9-9B97-DE9E497485C5}" type="presOf" srcId="{19CDCFA0-5148-41CD-BBC0-82B14EBB5FCF}" destId="{BE759AA6-7C92-4725-8228-6552C0937DBB}" srcOrd="0" destOrd="0" presId="urn:microsoft.com/office/officeart/2005/8/layout/default#7"/>
    <dgm:cxn modelId="{E04C55AE-5500-4292-AD7C-CF70224437AF}" srcId="{87129EBB-D526-43B3-85FC-2D65F0341C7B}" destId="{5CEE9450-0718-4264-B006-234015CC7F2D}" srcOrd="2" destOrd="0" parTransId="{81187CDC-B8B0-4330-A3F9-2FF432DD615C}" sibTransId="{DE8574E4-3629-47B0-8A23-BCFB9E01B300}"/>
    <dgm:cxn modelId="{CF30D2B0-4AFD-45C6-A8F1-454FD37E73DA}" srcId="{87129EBB-D526-43B3-85FC-2D65F0341C7B}" destId="{19CDCFA0-5148-41CD-BBC0-82B14EBB5FCF}" srcOrd="3" destOrd="0" parTransId="{613BDA17-9576-46E5-95C4-60DC6F7D58ED}" sibTransId="{6B311E6F-FAEB-49C6-A8CB-1C27F493F867}"/>
    <dgm:cxn modelId="{9060A8C1-494C-4761-A452-C9D0DCE8EDF1}" srcId="{87129EBB-D526-43B3-85FC-2D65F0341C7B}" destId="{C21A3517-7B2F-4B60-A807-CB9C1A8FE065}" srcOrd="1" destOrd="0" parTransId="{DBF5EF2C-02B6-43E4-8730-87EC4628F027}" sibTransId="{E32E1E6F-F6AA-4431-B2A0-5F86D794E210}"/>
    <dgm:cxn modelId="{0F8884C4-91E0-485B-AB4B-0897E8ED6834}" type="presOf" srcId="{70507DC0-1FBA-4C40-8133-0FB4EC16FB54}" destId="{60B62DF1-11FE-4AD2-861D-10951B12C195}" srcOrd="0" destOrd="0" presId="urn:microsoft.com/office/officeart/2005/8/layout/default#7"/>
    <dgm:cxn modelId="{3DA3C5EB-3DCC-4F4C-AC43-9657B240A961}" srcId="{87129EBB-D526-43B3-85FC-2D65F0341C7B}" destId="{70507DC0-1FBA-4C40-8133-0FB4EC16FB54}" srcOrd="0" destOrd="0" parTransId="{AD0DCBA3-4DE3-4DFD-AEF5-FE19CB579364}" sibTransId="{B2CE2B6D-C360-4616-9BC2-D2F9E5389950}"/>
    <dgm:cxn modelId="{0C105AED-9B28-4EE9-B389-63B6257CC84D}" type="presOf" srcId="{5CEE9450-0718-4264-B006-234015CC7F2D}" destId="{B4386A40-937F-4EA6-8195-C2F97D6946DA}" srcOrd="0" destOrd="0" presId="urn:microsoft.com/office/officeart/2005/8/layout/default#7"/>
    <dgm:cxn modelId="{96E9155A-5EE7-46F9-82C5-E2186453C1DD}" type="presParOf" srcId="{7A0E81CA-4772-443C-901A-64D67462CF7D}" destId="{60B62DF1-11FE-4AD2-861D-10951B12C195}" srcOrd="0" destOrd="0" presId="urn:microsoft.com/office/officeart/2005/8/layout/default#7"/>
    <dgm:cxn modelId="{8142AA48-C090-4D21-BBC7-A650EDFF2861}" type="presParOf" srcId="{7A0E81CA-4772-443C-901A-64D67462CF7D}" destId="{5BB8CADC-1742-4B9C-A041-51E9E70751DD}" srcOrd="1" destOrd="0" presId="urn:microsoft.com/office/officeart/2005/8/layout/default#7"/>
    <dgm:cxn modelId="{F7B5F7FB-B095-4502-8669-5A5C9D0C007A}" type="presParOf" srcId="{7A0E81CA-4772-443C-901A-64D67462CF7D}" destId="{646F9A5D-C710-4885-A09D-6BA28FAA0ADE}" srcOrd="2" destOrd="0" presId="urn:microsoft.com/office/officeart/2005/8/layout/default#7"/>
    <dgm:cxn modelId="{36A3AA2C-12D2-48AD-AED9-35DA186353A9}" type="presParOf" srcId="{7A0E81CA-4772-443C-901A-64D67462CF7D}" destId="{7224BA65-F364-40E6-AF50-7C214F504D4E}" srcOrd="3" destOrd="0" presId="urn:microsoft.com/office/officeart/2005/8/layout/default#7"/>
    <dgm:cxn modelId="{1A2714F6-DB13-4EF9-AF4D-5F284B5DCEA8}" type="presParOf" srcId="{7A0E81CA-4772-443C-901A-64D67462CF7D}" destId="{B4386A40-937F-4EA6-8195-C2F97D6946DA}" srcOrd="4" destOrd="0" presId="urn:microsoft.com/office/officeart/2005/8/layout/default#7"/>
    <dgm:cxn modelId="{584F55E7-48AF-4FA7-AA0A-CB99DFA40EB7}" type="presParOf" srcId="{7A0E81CA-4772-443C-901A-64D67462CF7D}" destId="{161282AD-07F4-4036-AC38-D532120970DD}" srcOrd="5" destOrd="0" presId="urn:microsoft.com/office/officeart/2005/8/layout/default#7"/>
    <dgm:cxn modelId="{E6B82BB1-FE51-46CE-A787-12DA54BCC798}" type="presParOf" srcId="{7A0E81CA-4772-443C-901A-64D67462CF7D}" destId="{BE759AA6-7C92-4725-8228-6552C0937DBB}" srcOrd="6" destOrd="0" presId="urn:microsoft.com/office/officeart/2005/8/layout/default#7"/>
    <dgm:cxn modelId="{23A2E3F6-96BB-4C8F-A915-BD391EE008EB}" type="presParOf" srcId="{7A0E81CA-4772-443C-901A-64D67462CF7D}" destId="{6D8D6027-E795-460D-B5E8-951FA90834FE}" srcOrd="7" destOrd="0" presId="urn:microsoft.com/office/officeart/2005/8/layout/default#7"/>
    <dgm:cxn modelId="{5637D3EB-84E1-4DBC-9D8E-F9907AF12222}" type="presParOf" srcId="{7A0E81CA-4772-443C-901A-64D67462CF7D}" destId="{ADADEAB0-39BA-4A02-AF45-B8C7EC7434A3}" srcOrd="8" destOrd="0" presId="urn:microsoft.com/office/officeart/2005/8/layout/defaul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80A5DF-B155-4C2D-AAB6-4C0C6D0EC37D}"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ECC93BF9-DA85-48DB-AE35-E851FE536D66}">
      <dgm:prSet phldrT="[Text]" custT="1"/>
      <dgm:spPr>
        <a:solidFill>
          <a:schemeClr val="accent2">
            <a:lumMod val="40000"/>
            <a:lumOff val="60000"/>
          </a:schemeClr>
        </a:solidFill>
      </dgm:spPr>
      <dgm:t>
        <a:bodyPr/>
        <a:lstStyle/>
        <a:p>
          <a:r>
            <a:rPr lang="en-US" sz="2200" dirty="0">
              <a:solidFill>
                <a:schemeClr val="tx1"/>
              </a:solidFill>
              <a:latin typeface="Arial" panose="020B0604020202020204" pitchFamily="34" charset="0"/>
              <a:cs typeface="Arial" panose="020B0604020202020204" pitchFamily="34" charset="0"/>
            </a:rPr>
            <a:t>Use of optical fiber and SONET backbone networks</a:t>
          </a:r>
        </a:p>
      </dgm:t>
    </dgm:pt>
    <dgm:pt modelId="{249ED1FC-A35F-4415-B5D1-83EE3CBF65E3}" type="parTrans" cxnId="{52297277-EEB5-4745-86B9-A2775B890649}">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AAEA0E0C-0179-4833-A8CC-B7FB292A6040}" type="sibTrans" cxnId="{52297277-EEB5-4745-86B9-A2775B890649}">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6723B492-D58A-40E4-922F-DEDDEDBA16E6}">
      <dgm:prSet custT="1"/>
      <dgm:spPr>
        <a:solidFill>
          <a:schemeClr val="accent2">
            <a:lumMod val="40000"/>
            <a:lumOff val="60000"/>
          </a:schemeClr>
        </a:solidFill>
      </dgm:spPr>
      <dgm:t>
        <a:bodyPr/>
        <a:lstStyle/>
        <a:p>
          <a:r>
            <a:rPr lang="en-US" sz="2200" dirty="0">
              <a:solidFill>
                <a:schemeClr val="tx1"/>
              </a:solidFill>
              <a:latin typeface="Arial" panose="020B0604020202020204" pitchFamily="34" charset="0"/>
              <a:cs typeface="Arial" panose="020B0604020202020204" pitchFamily="34" charset="0"/>
            </a:rPr>
            <a:t>Asynchronous Transfer Mode (ATM)</a:t>
          </a:r>
        </a:p>
      </dgm:t>
    </dgm:pt>
    <dgm:pt modelId="{20F86299-5DEC-4E67-ACB0-04156B11DB6C}" type="parTrans" cxnId="{5D6B4791-EA74-4284-90AE-BFA6FE40B98B}">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F13FA996-9897-4285-82A2-C03AA547E949}" type="sibTrans" cxnId="{5D6B4791-EA74-4284-90AE-BFA6FE40B98B}">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33CAFA07-8735-4932-A1E2-F46E4E6537A7}">
      <dgm:prSet custT="1"/>
      <dgm:spPr/>
      <dgm:t>
        <a:bodyPr/>
        <a:lstStyle/>
        <a:p>
          <a:r>
            <a:rPr lang="en-US" sz="2200" dirty="0">
              <a:latin typeface="Arial" panose="020B0604020202020204" pitchFamily="34" charset="0"/>
              <a:cs typeface="Arial" panose="020B0604020202020204" pitchFamily="34" charset="0"/>
            </a:rPr>
            <a:t>Solution for high-speed transport services for voice, video, and data transmissions</a:t>
          </a:r>
        </a:p>
      </dgm:t>
    </dgm:pt>
    <dgm:pt modelId="{AD280154-7495-425A-8BC5-E8E576FB12AA}" type="parTrans" cxnId="{178F4382-61E9-4A7F-9AAC-170257E114A2}">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683A4FC0-E9C6-49C8-AEE3-B7D7BE869A8F}" type="sibTrans" cxnId="{178F4382-61E9-4A7F-9AAC-170257E114A2}">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BD2CA5CC-FB17-4EB5-87A2-08EA417FFF29}">
      <dgm:prSet custT="1"/>
      <dgm:spPr/>
      <dgm:t>
        <a:bodyPr/>
        <a:lstStyle/>
        <a:p>
          <a:r>
            <a:rPr lang="en-US" sz="2200" dirty="0">
              <a:latin typeface="Arial" panose="020B0604020202020204" pitchFamily="34" charset="0"/>
              <a:cs typeface="Arial" panose="020B0604020202020204" pitchFamily="34" charset="0"/>
            </a:rPr>
            <a:t>Switches establish point-to-point connections between endpoints to support data transmission</a:t>
          </a:r>
        </a:p>
      </dgm:t>
    </dgm:pt>
    <dgm:pt modelId="{07444DE1-7B41-4E74-87B3-6F95901A7085}" type="parTrans" cxnId="{3BAC56EA-03A5-496F-85F8-8B7CE8AA93E3}">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F031A22F-999D-4EF5-877C-1D5DE4CDF118}" type="sibTrans" cxnId="{3BAC56EA-03A5-496F-85F8-8B7CE8AA93E3}">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076C1E4B-66EF-4A71-B8A8-AE72F6A4B683}" type="pres">
      <dgm:prSet presAssocID="{1D80A5DF-B155-4C2D-AAB6-4C0C6D0EC37D}" presName="linear" presStyleCnt="0">
        <dgm:presLayoutVars>
          <dgm:animLvl val="lvl"/>
          <dgm:resizeHandles val="exact"/>
        </dgm:presLayoutVars>
      </dgm:prSet>
      <dgm:spPr/>
    </dgm:pt>
    <dgm:pt modelId="{54EB896E-11DC-4B73-9F13-8E23A7496CA9}" type="pres">
      <dgm:prSet presAssocID="{ECC93BF9-DA85-48DB-AE35-E851FE536D66}" presName="parentText" presStyleLbl="node1" presStyleIdx="0" presStyleCnt="2">
        <dgm:presLayoutVars>
          <dgm:chMax val="0"/>
          <dgm:bulletEnabled val="1"/>
        </dgm:presLayoutVars>
      </dgm:prSet>
      <dgm:spPr>
        <a:prstGeom prst="rect">
          <a:avLst/>
        </a:prstGeom>
      </dgm:spPr>
    </dgm:pt>
    <dgm:pt modelId="{731E6168-41F0-4C5F-A596-EBEBF490863A}" type="pres">
      <dgm:prSet presAssocID="{AAEA0E0C-0179-4833-A8CC-B7FB292A6040}" presName="spacer" presStyleCnt="0"/>
      <dgm:spPr/>
    </dgm:pt>
    <dgm:pt modelId="{6EBBF2E4-1F22-4113-AE1B-8D242D960375}" type="pres">
      <dgm:prSet presAssocID="{6723B492-D58A-40E4-922F-DEDDEDBA16E6}" presName="parentText" presStyleLbl="node1" presStyleIdx="1" presStyleCnt="2">
        <dgm:presLayoutVars>
          <dgm:chMax val="0"/>
          <dgm:bulletEnabled val="1"/>
        </dgm:presLayoutVars>
      </dgm:prSet>
      <dgm:spPr>
        <a:prstGeom prst="rect">
          <a:avLst/>
        </a:prstGeom>
      </dgm:spPr>
    </dgm:pt>
    <dgm:pt modelId="{1A7A5A92-55C1-4859-A794-6D9DB59EAC57}" type="pres">
      <dgm:prSet presAssocID="{6723B492-D58A-40E4-922F-DEDDEDBA16E6}" presName="childText" presStyleLbl="revTx" presStyleIdx="0" presStyleCnt="1">
        <dgm:presLayoutVars>
          <dgm:bulletEnabled val="1"/>
        </dgm:presLayoutVars>
      </dgm:prSet>
      <dgm:spPr/>
    </dgm:pt>
  </dgm:ptLst>
  <dgm:cxnLst>
    <dgm:cxn modelId="{637EF319-3181-4117-AD0A-33EDBAA325EF}" type="presOf" srcId="{6723B492-D58A-40E4-922F-DEDDEDBA16E6}" destId="{6EBBF2E4-1F22-4113-AE1B-8D242D960375}" srcOrd="0" destOrd="0" presId="urn:microsoft.com/office/officeart/2005/8/layout/vList2"/>
    <dgm:cxn modelId="{FA043575-F42A-48D5-A91E-CE359889CFD0}" type="presOf" srcId="{33CAFA07-8735-4932-A1E2-F46E4E6537A7}" destId="{1A7A5A92-55C1-4859-A794-6D9DB59EAC57}" srcOrd="0" destOrd="0" presId="urn:microsoft.com/office/officeart/2005/8/layout/vList2"/>
    <dgm:cxn modelId="{52297277-EEB5-4745-86B9-A2775B890649}" srcId="{1D80A5DF-B155-4C2D-AAB6-4C0C6D0EC37D}" destId="{ECC93BF9-DA85-48DB-AE35-E851FE536D66}" srcOrd="0" destOrd="0" parTransId="{249ED1FC-A35F-4415-B5D1-83EE3CBF65E3}" sibTransId="{AAEA0E0C-0179-4833-A8CC-B7FB292A6040}"/>
    <dgm:cxn modelId="{B55FA77B-9539-4DBE-AB39-0E24AF28974F}" type="presOf" srcId="{BD2CA5CC-FB17-4EB5-87A2-08EA417FFF29}" destId="{1A7A5A92-55C1-4859-A794-6D9DB59EAC57}" srcOrd="0" destOrd="1" presId="urn:microsoft.com/office/officeart/2005/8/layout/vList2"/>
    <dgm:cxn modelId="{178F4382-61E9-4A7F-9AAC-170257E114A2}" srcId="{6723B492-D58A-40E4-922F-DEDDEDBA16E6}" destId="{33CAFA07-8735-4932-A1E2-F46E4E6537A7}" srcOrd="0" destOrd="0" parTransId="{AD280154-7495-425A-8BC5-E8E576FB12AA}" sibTransId="{683A4FC0-E9C6-49C8-AEE3-B7D7BE869A8F}"/>
    <dgm:cxn modelId="{5D6B4791-EA74-4284-90AE-BFA6FE40B98B}" srcId="{1D80A5DF-B155-4C2D-AAB6-4C0C6D0EC37D}" destId="{6723B492-D58A-40E4-922F-DEDDEDBA16E6}" srcOrd="1" destOrd="0" parTransId="{20F86299-5DEC-4E67-ACB0-04156B11DB6C}" sibTransId="{F13FA996-9897-4285-82A2-C03AA547E949}"/>
    <dgm:cxn modelId="{DEF8AAAE-0A54-45A8-A0C7-D9CBDE40F45F}" type="presOf" srcId="{ECC93BF9-DA85-48DB-AE35-E851FE536D66}" destId="{54EB896E-11DC-4B73-9F13-8E23A7496CA9}" srcOrd="0" destOrd="0" presId="urn:microsoft.com/office/officeart/2005/8/layout/vList2"/>
    <dgm:cxn modelId="{B7778EBA-D9FA-4DA2-9BC2-489AF37EFEDF}" type="presOf" srcId="{1D80A5DF-B155-4C2D-AAB6-4C0C6D0EC37D}" destId="{076C1E4B-66EF-4A71-B8A8-AE72F6A4B683}" srcOrd="0" destOrd="0" presId="urn:microsoft.com/office/officeart/2005/8/layout/vList2"/>
    <dgm:cxn modelId="{3BAC56EA-03A5-496F-85F8-8B7CE8AA93E3}" srcId="{6723B492-D58A-40E4-922F-DEDDEDBA16E6}" destId="{BD2CA5CC-FB17-4EB5-87A2-08EA417FFF29}" srcOrd="1" destOrd="0" parTransId="{07444DE1-7B41-4E74-87B3-6F95901A7085}" sibTransId="{F031A22F-999D-4EF5-877C-1D5DE4CDF118}"/>
    <dgm:cxn modelId="{21ED35EE-5F0F-4D3B-B76E-8636B3A5C3D3}" type="presParOf" srcId="{076C1E4B-66EF-4A71-B8A8-AE72F6A4B683}" destId="{54EB896E-11DC-4B73-9F13-8E23A7496CA9}" srcOrd="0" destOrd="0" presId="urn:microsoft.com/office/officeart/2005/8/layout/vList2"/>
    <dgm:cxn modelId="{362D7C8D-7DFB-43C5-BA51-8B84EC57E32F}" type="presParOf" srcId="{076C1E4B-66EF-4A71-B8A8-AE72F6A4B683}" destId="{731E6168-41F0-4C5F-A596-EBEBF490863A}" srcOrd="1" destOrd="0" presId="urn:microsoft.com/office/officeart/2005/8/layout/vList2"/>
    <dgm:cxn modelId="{5D4D48D3-4475-4D7F-940C-AF0A0B60AB8E}" type="presParOf" srcId="{076C1E4B-66EF-4A71-B8A8-AE72F6A4B683}" destId="{6EBBF2E4-1F22-4113-AE1B-8D242D960375}" srcOrd="2" destOrd="0" presId="urn:microsoft.com/office/officeart/2005/8/layout/vList2"/>
    <dgm:cxn modelId="{3F0C12BD-82A7-46ED-B006-3AE5DB928168}" type="presParOf" srcId="{076C1E4B-66EF-4A71-B8A8-AE72F6A4B683}" destId="{1A7A5A92-55C1-4859-A794-6D9DB59EAC57}"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6BA1CF-7F12-4AFF-ACC8-2848540075A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5ACA69E-1433-45A3-8C2E-AFBDB134CEA0}">
      <dgm:prSet phldrT="[Text]" custT="1"/>
      <dgm:spPr/>
      <dgm:t>
        <a:bodyPr/>
        <a:lstStyle/>
        <a:p>
          <a:r>
            <a:rPr lang="en-US" sz="1800" dirty="0">
              <a:solidFill>
                <a:schemeClr val="tx1"/>
              </a:solidFill>
              <a:latin typeface="Arial" panose="020B0604020202020204" pitchFamily="34" charset="0"/>
              <a:cs typeface="Arial" panose="020B0604020202020204" pitchFamily="34" charset="0"/>
            </a:rPr>
            <a:t>Fault management</a:t>
          </a:r>
        </a:p>
      </dgm:t>
    </dgm:pt>
    <dgm:pt modelId="{4EF37F0A-9175-4867-A7A8-1C31B98E3E37}" type="parTrans" cxnId="{0181BF1D-9604-4C9D-821E-134A0F221B41}">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8299EB4-44E7-4062-8330-E2F8BD3F68E5}" type="sibTrans" cxnId="{0181BF1D-9604-4C9D-821E-134A0F221B41}">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4BA0382-2B9D-4DD9-B54E-96BD3B09068C}">
      <dgm:prSet custT="1"/>
      <dgm:spPr/>
      <dgm:t>
        <a:bodyPr/>
        <a:lstStyle/>
        <a:p>
          <a:r>
            <a:rPr lang="en-US" sz="1800" dirty="0">
              <a:solidFill>
                <a:schemeClr val="tx1"/>
              </a:solidFill>
              <a:latin typeface="Arial" panose="020B0604020202020204" pitchFamily="34" charset="0"/>
              <a:cs typeface="Arial" panose="020B0604020202020204" pitchFamily="34" charset="0"/>
            </a:rPr>
            <a:t>Configuration management</a:t>
          </a:r>
        </a:p>
      </dgm:t>
    </dgm:pt>
    <dgm:pt modelId="{9FE70A48-73CD-45C5-8B9D-18A4DF90F93E}" type="parTrans" cxnId="{43A66C0B-DFCC-4236-9BC9-4945199FD453}">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BA8934E-2D11-45FF-A028-46CC63BD8DB6}" type="sibTrans" cxnId="{43A66C0B-DFCC-4236-9BC9-4945199FD453}">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6D5D4EF-9675-42FE-A6B5-AF9D222646D9}">
      <dgm:prSet custT="1"/>
      <dgm:spPr/>
      <dgm:t>
        <a:bodyPr/>
        <a:lstStyle/>
        <a:p>
          <a:r>
            <a:rPr lang="en-US" sz="1800" dirty="0">
              <a:solidFill>
                <a:schemeClr val="tx1"/>
              </a:solidFill>
              <a:latin typeface="Arial" panose="020B0604020202020204" pitchFamily="34" charset="0"/>
              <a:cs typeface="Arial" panose="020B0604020202020204" pitchFamily="34" charset="0"/>
            </a:rPr>
            <a:t>Performance management</a:t>
          </a:r>
        </a:p>
      </dgm:t>
    </dgm:pt>
    <dgm:pt modelId="{DE7DF1D1-D5CE-4034-B55A-43E26A3EC383}" type="parTrans" cxnId="{56AD09CD-2BE9-403D-9784-470393D553E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EA611B63-7091-4CE1-B57C-FB7931692D72}" type="sibTrans" cxnId="{56AD09CD-2BE9-403D-9784-470393D553E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A90C0FF-46C6-4D20-904C-9A8E4CE2384D}">
      <dgm:prSet custT="1"/>
      <dgm:spPr/>
      <dgm:t>
        <a:bodyPr/>
        <a:lstStyle/>
        <a:p>
          <a:r>
            <a:rPr lang="en-US" sz="1800" dirty="0">
              <a:solidFill>
                <a:schemeClr val="tx1"/>
              </a:solidFill>
              <a:latin typeface="Arial" panose="020B0604020202020204" pitchFamily="34" charset="0"/>
              <a:cs typeface="Arial" panose="020B0604020202020204" pitchFamily="34" charset="0"/>
            </a:rPr>
            <a:t>Security management</a:t>
          </a:r>
        </a:p>
      </dgm:t>
    </dgm:pt>
    <dgm:pt modelId="{D2007A67-0267-4A82-AA43-3042382D09DB}" type="parTrans" cxnId="{B8D4ACF6-39B0-4759-A505-27DC06CFC2DF}">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1F60588-B9E7-438E-8FFE-916AF020DBD7}" type="sibTrans" cxnId="{B8D4ACF6-39B0-4759-A505-27DC06CFC2DF}">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6392294-EA11-4C71-8155-F2356EC5C977}">
      <dgm:prSet phldrT="[Text]" custT="1"/>
      <dgm:spPr/>
      <dgm:t>
        <a:bodyPr/>
        <a:lstStyle/>
        <a:p>
          <a:r>
            <a:rPr lang="en-US" sz="1800" dirty="0">
              <a:solidFill>
                <a:schemeClr val="tx1"/>
              </a:solidFill>
              <a:latin typeface="Arial" panose="020B0604020202020204" pitchFamily="34" charset="0"/>
              <a:cs typeface="Arial" panose="020B0604020202020204" pitchFamily="34" charset="0"/>
            </a:rPr>
            <a:t>Addresses a down or non-functioning link, circuit, or network connection</a:t>
          </a:r>
        </a:p>
      </dgm:t>
    </dgm:pt>
    <dgm:pt modelId="{BC4BB515-CDE0-45BC-99FD-761ABA0104E1}" type="parTrans" cxnId="{587D05D1-6824-485D-926F-661C6A438291}">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1CC93AB-40F5-48DE-8F8D-BDCF9F2CD588}" type="sibTrans" cxnId="{587D05D1-6824-485D-926F-661C6A438291}">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435673E-783C-494B-9884-12AC5AB0A4E2}">
      <dgm:prSet custT="1"/>
      <dgm:spPr/>
      <dgm:t>
        <a:bodyPr/>
        <a:lstStyle/>
        <a:p>
          <a:r>
            <a:rPr lang="en-US" sz="1800" dirty="0">
              <a:solidFill>
                <a:schemeClr val="tx1"/>
              </a:solidFill>
              <a:latin typeface="Arial" panose="020B0604020202020204" pitchFamily="34" charset="0"/>
              <a:cs typeface="Arial" panose="020B0604020202020204" pitchFamily="34" charset="0"/>
            </a:rPr>
            <a:t>Pertains to software changes to the WAN and network devices (routers, switches, etc.)</a:t>
          </a:r>
        </a:p>
      </dgm:t>
    </dgm:pt>
    <dgm:pt modelId="{3109B227-6579-4B1D-B997-84B7F407C7B6}" type="parTrans" cxnId="{42D1D0B5-4232-41C3-B30F-6CE2E84C1D1B}">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B6C7C63-7307-4889-AF16-FA6D81781DDB}" type="sibTrans" cxnId="{42D1D0B5-4232-41C3-B30F-6CE2E84C1D1B}">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55C6269-9E3F-4FD1-9959-1DC432B1405C}">
      <dgm:prSet custT="1"/>
      <dgm:spPr/>
      <dgm:t>
        <a:bodyPr/>
        <a:lstStyle/>
        <a:p>
          <a:r>
            <a:rPr lang="en-US" sz="1800" dirty="0">
              <a:solidFill>
                <a:schemeClr val="tx1"/>
              </a:solidFill>
              <a:latin typeface="Arial" panose="020B0604020202020204" pitchFamily="34" charset="0"/>
              <a:cs typeface="Arial" panose="020B0604020202020204" pitchFamily="34" charset="0"/>
            </a:rPr>
            <a:t>Accounting management</a:t>
          </a:r>
        </a:p>
      </dgm:t>
    </dgm:pt>
    <dgm:pt modelId="{56623DB2-D231-4A3C-8345-FFF9331F10A2}" type="parTrans" cxnId="{E6AAFBBB-33C2-4A58-BD4B-BD6DCC6C859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1D3668A-506B-4C2C-A1B3-24F245E88D0B}" type="sibTrans" cxnId="{E6AAFBBB-33C2-4A58-BD4B-BD6DCC6C859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6E117C7-3045-49A3-8B1E-4436F63C0EF0}">
      <dgm:prSet custT="1"/>
      <dgm:spPr/>
      <dgm:t>
        <a:bodyPr/>
        <a:lstStyle/>
        <a:p>
          <a:r>
            <a:rPr lang="en-US" sz="1800" dirty="0">
              <a:solidFill>
                <a:schemeClr val="tx1"/>
              </a:solidFill>
              <a:latin typeface="Arial" panose="020B0604020202020204" pitchFamily="34" charset="0"/>
              <a:cs typeface="Arial" panose="020B0604020202020204" pitchFamily="34" charset="0"/>
            </a:rPr>
            <a:t>Refers to the ongoing management of third-party vendors and telecom service providers</a:t>
          </a:r>
        </a:p>
      </dgm:t>
    </dgm:pt>
    <dgm:pt modelId="{72659E5F-DD76-4BF6-B867-34316E2960DC}" type="parTrans" cxnId="{E1E0ABC3-DCE9-4049-93F5-194BAD849A4A}">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30F42A4-7A3F-4F93-8F25-F7D5CE49152B}" type="sibTrans" cxnId="{E1E0ABC3-DCE9-4049-93F5-194BAD849A4A}">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70EFA12D-3BA2-4657-9C9E-ACD1140A800D}">
      <dgm:prSet custT="1"/>
      <dgm:spPr/>
      <dgm:t>
        <a:bodyPr/>
        <a:lstStyle/>
        <a:p>
          <a:r>
            <a:rPr lang="en-US" sz="1800" dirty="0">
              <a:solidFill>
                <a:schemeClr val="tx1"/>
              </a:solidFill>
              <a:latin typeface="Arial" panose="020B0604020202020204" pitchFamily="34" charset="0"/>
              <a:cs typeface="Arial" panose="020B0604020202020204" pitchFamily="34" charset="0"/>
            </a:rPr>
            <a:t>Deals with optimization, effectiveness, and efficiency of the WAN and its overall performance</a:t>
          </a:r>
        </a:p>
      </dgm:t>
    </dgm:pt>
    <dgm:pt modelId="{2E836A9A-C743-4FCC-9C49-48F5AA7E617C}" type="parTrans" cxnId="{375297CD-B9AA-462A-97C5-D6A2709700FA}">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A51DF9B-6C83-480D-9E2C-A95944970ABB}" type="sibTrans" cxnId="{375297CD-B9AA-462A-97C5-D6A2709700FA}">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715AF36-05DC-40D4-B527-52C33A072A9F}">
      <dgm:prSet custT="1"/>
      <dgm:spPr/>
      <dgm:t>
        <a:bodyPr/>
        <a:lstStyle/>
        <a:p>
          <a:r>
            <a:rPr lang="en-US" sz="1800" dirty="0">
              <a:solidFill>
                <a:schemeClr val="tx1"/>
              </a:solidFill>
              <a:latin typeface="Arial" panose="020B0604020202020204" pitchFamily="34" charset="0"/>
              <a:cs typeface="Arial" panose="020B0604020202020204" pitchFamily="34" charset="0"/>
            </a:rPr>
            <a:t>Deals with ongoing security operations and management functions</a:t>
          </a:r>
        </a:p>
      </dgm:t>
    </dgm:pt>
    <dgm:pt modelId="{D880A348-5B10-45F6-8D41-5DC204BFEDD0}" type="parTrans" cxnId="{65268D6B-9DFF-478F-B9DA-657333971655}">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9D75FEB-8964-433A-BA9D-CCBE51B36C06}" type="sibTrans" cxnId="{65268D6B-9DFF-478F-B9DA-657333971655}">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A5DF5F1-1C55-4B67-BEBB-43D0757A7C69}" type="pres">
      <dgm:prSet presAssocID="{786BA1CF-7F12-4AFF-ACC8-2848540075A1}" presName="Name0" presStyleCnt="0">
        <dgm:presLayoutVars>
          <dgm:dir/>
          <dgm:animLvl val="lvl"/>
          <dgm:resizeHandles val="exact"/>
        </dgm:presLayoutVars>
      </dgm:prSet>
      <dgm:spPr/>
    </dgm:pt>
    <dgm:pt modelId="{FB578E2C-9F5A-42C3-BD92-A08CD740A015}" type="pres">
      <dgm:prSet presAssocID="{85ACA69E-1433-45A3-8C2E-AFBDB134CEA0}" presName="composite" presStyleCnt="0"/>
      <dgm:spPr/>
    </dgm:pt>
    <dgm:pt modelId="{B5594882-5139-44D4-A91D-84122F87E0DF}" type="pres">
      <dgm:prSet presAssocID="{85ACA69E-1433-45A3-8C2E-AFBDB134CEA0}" presName="parTx" presStyleLbl="alignNode1" presStyleIdx="0" presStyleCnt="5">
        <dgm:presLayoutVars>
          <dgm:chMax val="0"/>
          <dgm:chPref val="0"/>
          <dgm:bulletEnabled val="1"/>
        </dgm:presLayoutVars>
      </dgm:prSet>
      <dgm:spPr/>
    </dgm:pt>
    <dgm:pt modelId="{1C3EA9D4-415B-4995-B665-DD9F9FE915E3}" type="pres">
      <dgm:prSet presAssocID="{85ACA69E-1433-45A3-8C2E-AFBDB134CEA0}" presName="desTx" presStyleLbl="alignAccFollowNode1" presStyleIdx="0" presStyleCnt="5">
        <dgm:presLayoutVars>
          <dgm:bulletEnabled val="1"/>
        </dgm:presLayoutVars>
      </dgm:prSet>
      <dgm:spPr/>
    </dgm:pt>
    <dgm:pt modelId="{1D3C076D-85D8-406B-B8B1-E3BB2D4AC3EA}" type="pres">
      <dgm:prSet presAssocID="{88299EB4-44E7-4062-8330-E2F8BD3F68E5}" presName="space" presStyleCnt="0"/>
      <dgm:spPr/>
    </dgm:pt>
    <dgm:pt modelId="{BC7E48A0-785D-44FA-9A10-DB2B590F1230}" type="pres">
      <dgm:prSet presAssocID="{94BA0382-2B9D-4DD9-B54E-96BD3B09068C}" presName="composite" presStyleCnt="0"/>
      <dgm:spPr/>
    </dgm:pt>
    <dgm:pt modelId="{6BEB8FBA-97D5-476B-AA01-BCD270033E63}" type="pres">
      <dgm:prSet presAssocID="{94BA0382-2B9D-4DD9-B54E-96BD3B09068C}" presName="parTx" presStyleLbl="alignNode1" presStyleIdx="1" presStyleCnt="5">
        <dgm:presLayoutVars>
          <dgm:chMax val="0"/>
          <dgm:chPref val="0"/>
          <dgm:bulletEnabled val="1"/>
        </dgm:presLayoutVars>
      </dgm:prSet>
      <dgm:spPr/>
    </dgm:pt>
    <dgm:pt modelId="{5A8363E4-82B4-4030-89BF-6B8F91DA5B4B}" type="pres">
      <dgm:prSet presAssocID="{94BA0382-2B9D-4DD9-B54E-96BD3B09068C}" presName="desTx" presStyleLbl="alignAccFollowNode1" presStyleIdx="1" presStyleCnt="5">
        <dgm:presLayoutVars>
          <dgm:bulletEnabled val="1"/>
        </dgm:presLayoutVars>
      </dgm:prSet>
      <dgm:spPr/>
    </dgm:pt>
    <dgm:pt modelId="{B4381105-016B-4ACB-AE3B-BCB47E5817E8}" type="pres">
      <dgm:prSet presAssocID="{2BA8934E-2D11-45FF-A028-46CC63BD8DB6}" presName="space" presStyleCnt="0"/>
      <dgm:spPr/>
    </dgm:pt>
    <dgm:pt modelId="{E2896FE5-CD8F-4101-B0CA-0CA22707FA97}" type="pres">
      <dgm:prSet presAssocID="{055C6269-9E3F-4FD1-9959-1DC432B1405C}" presName="composite" presStyleCnt="0"/>
      <dgm:spPr/>
    </dgm:pt>
    <dgm:pt modelId="{BA6A3CDC-9FBA-4151-9FF3-DB516EC8F750}" type="pres">
      <dgm:prSet presAssocID="{055C6269-9E3F-4FD1-9959-1DC432B1405C}" presName="parTx" presStyleLbl="alignNode1" presStyleIdx="2" presStyleCnt="5">
        <dgm:presLayoutVars>
          <dgm:chMax val="0"/>
          <dgm:chPref val="0"/>
          <dgm:bulletEnabled val="1"/>
        </dgm:presLayoutVars>
      </dgm:prSet>
      <dgm:spPr/>
    </dgm:pt>
    <dgm:pt modelId="{B3CF3B58-525B-4645-9D2F-74DDF995529F}" type="pres">
      <dgm:prSet presAssocID="{055C6269-9E3F-4FD1-9959-1DC432B1405C}" presName="desTx" presStyleLbl="alignAccFollowNode1" presStyleIdx="2" presStyleCnt="5">
        <dgm:presLayoutVars>
          <dgm:bulletEnabled val="1"/>
        </dgm:presLayoutVars>
      </dgm:prSet>
      <dgm:spPr/>
    </dgm:pt>
    <dgm:pt modelId="{7AFBEDB4-42FD-4846-B467-191ABEAB806F}" type="pres">
      <dgm:prSet presAssocID="{51D3668A-506B-4C2C-A1B3-24F245E88D0B}" presName="space" presStyleCnt="0"/>
      <dgm:spPr/>
    </dgm:pt>
    <dgm:pt modelId="{7B8D2DFB-CEA9-42CA-9C94-1865D6C1416C}" type="pres">
      <dgm:prSet presAssocID="{66D5D4EF-9675-42FE-A6B5-AF9D222646D9}" presName="composite" presStyleCnt="0"/>
      <dgm:spPr/>
    </dgm:pt>
    <dgm:pt modelId="{2924BC77-19D3-403C-8BE6-CD8A12553575}" type="pres">
      <dgm:prSet presAssocID="{66D5D4EF-9675-42FE-A6B5-AF9D222646D9}" presName="parTx" presStyleLbl="alignNode1" presStyleIdx="3" presStyleCnt="5">
        <dgm:presLayoutVars>
          <dgm:chMax val="0"/>
          <dgm:chPref val="0"/>
          <dgm:bulletEnabled val="1"/>
        </dgm:presLayoutVars>
      </dgm:prSet>
      <dgm:spPr/>
    </dgm:pt>
    <dgm:pt modelId="{C0563A44-7ED9-4149-AFB6-E28B790DB923}" type="pres">
      <dgm:prSet presAssocID="{66D5D4EF-9675-42FE-A6B5-AF9D222646D9}" presName="desTx" presStyleLbl="alignAccFollowNode1" presStyleIdx="3" presStyleCnt="5">
        <dgm:presLayoutVars>
          <dgm:bulletEnabled val="1"/>
        </dgm:presLayoutVars>
      </dgm:prSet>
      <dgm:spPr/>
    </dgm:pt>
    <dgm:pt modelId="{831A8028-8DF9-4F37-834E-433BCD4201E8}" type="pres">
      <dgm:prSet presAssocID="{EA611B63-7091-4CE1-B57C-FB7931692D72}" presName="space" presStyleCnt="0"/>
      <dgm:spPr/>
    </dgm:pt>
    <dgm:pt modelId="{9447BFC8-23DE-4353-8294-8FE750BA994D}" type="pres">
      <dgm:prSet presAssocID="{2A90C0FF-46C6-4D20-904C-9A8E4CE2384D}" presName="composite" presStyleCnt="0"/>
      <dgm:spPr/>
    </dgm:pt>
    <dgm:pt modelId="{6057B42A-00F6-4554-BAEB-2F770546C936}" type="pres">
      <dgm:prSet presAssocID="{2A90C0FF-46C6-4D20-904C-9A8E4CE2384D}" presName="parTx" presStyleLbl="alignNode1" presStyleIdx="4" presStyleCnt="5">
        <dgm:presLayoutVars>
          <dgm:chMax val="0"/>
          <dgm:chPref val="0"/>
          <dgm:bulletEnabled val="1"/>
        </dgm:presLayoutVars>
      </dgm:prSet>
      <dgm:spPr/>
    </dgm:pt>
    <dgm:pt modelId="{8A91A875-C64C-43B2-BD6A-F73DA67B69F0}" type="pres">
      <dgm:prSet presAssocID="{2A90C0FF-46C6-4D20-904C-9A8E4CE2384D}" presName="desTx" presStyleLbl="alignAccFollowNode1" presStyleIdx="4" presStyleCnt="5">
        <dgm:presLayoutVars>
          <dgm:bulletEnabled val="1"/>
        </dgm:presLayoutVars>
      </dgm:prSet>
      <dgm:spPr/>
    </dgm:pt>
  </dgm:ptLst>
  <dgm:cxnLst>
    <dgm:cxn modelId="{43A66C0B-DFCC-4236-9BC9-4945199FD453}" srcId="{786BA1CF-7F12-4AFF-ACC8-2848540075A1}" destId="{94BA0382-2B9D-4DD9-B54E-96BD3B09068C}" srcOrd="1" destOrd="0" parTransId="{9FE70A48-73CD-45C5-8B9D-18A4DF90F93E}" sibTransId="{2BA8934E-2D11-45FF-A028-46CC63BD8DB6}"/>
    <dgm:cxn modelId="{4ACD5711-339A-446B-A6D1-94BD822CC5B9}" type="presOf" srcId="{786BA1CF-7F12-4AFF-ACC8-2848540075A1}" destId="{3A5DF5F1-1C55-4B67-BEBB-43D0757A7C69}" srcOrd="0" destOrd="0" presId="urn:microsoft.com/office/officeart/2005/8/layout/hList1"/>
    <dgm:cxn modelId="{0181BF1D-9604-4C9D-821E-134A0F221B41}" srcId="{786BA1CF-7F12-4AFF-ACC8-2848540075A1}" destId="{85ACA69E-1433-45A3-8C2E-AFBDB134CEA0}" srcOrd="0" destOrd="0" parTransId="{4EF37F0A-9175-4867-A7A8-1C31B98E3E37}" sibTransId="{88299EB4-44E7-4062-8330-E2F8BD3F68E5}"/>
    <dgm:cxn modelId="{B41EF229-224D-445B-9DD8-5256087DC059}" type="presOf" srcId="{66392294-EA11-4C71-8155-F2356EC5C977}" destId="{1C3EA9D4-415B-4995-B665-DD9F9FE915E3}" srcOrd="0" destOrd="0" presId="urn:microsoft.com/office/officeart/2005/8/layout/hList1"/>
    <dgm:cxn modelId="{1840DB4B-AB39-4A23-B39F-45ABA3D9872C}" type="presOf" srcId="{2A90C0FF-46C6-4D20-904C-9A8E4CE2384D}" destId="{6057B42A-00F6-4554-BAEB-2F770546C936}" srcOrd="0" destOrd="0" presId="urn:microsoft.com/office/officeart/2005/8/layout/hList1"/>
    <dgm:cxn modelId="{37FCD954-1509-4506-B832-80413C655A85}" type="presOf" srcId="{85ACA69E-1433-45A3-8C2E-AFBDB134CEA0}" destId="{B5594882-5139-44D4-A91D-84122F87E0DF}" srcOrd="0" destOrd="0" presId="urn:microsoft.com/office/officeart/2005/8/layout/hList1"/>
    <dgm:cxn modelId="{65268D6B-9DFF-478F-B9DA-657333971655}" srcId="{2A90C0FF-46C6-4D20-904C-9A8E4CE2384D}" destId="{B715AF36-05DC-40D4-B527-52C33A072A9F}" srcOrd="0" destOrd="0" parTransId="{D880A348-5B10-45F6-8D41-5DC204BFEDD0}" sibTransId="{89D75FEB-8964-433A-BA9D-CCBE51B36C06}"/>
    <dgm:cxn modelId="{0D7B4473-579A-444F-8767-5B5066A724C9}" type="presOf" srcId="{B435673E-783C-494B-9884-12AC5AB0A4E2}" destId="{5A8363E4-82B4-4030-89BF-6B8F91DA5B4B}" srcOrd="0" destOrd="0" presId="urn:microsoft.com/office/officeart/2005/8/layout/hList1"/>
    <dgm:cxn modelId="{A88E25A9-592E-4AAB-A973-A7558350CE8B}" type="presOf" srcId="{66D5D4EF-9675-42FE-A6B5-AF9D222646D9}" destId="{2924BC77-19D3-403C-8BE6-CD8A12553575}" srcOrd="0" destOrd="0" presId="urn:microsoft.com/office/officeart/2005/8/layout/hList1"/>
    <dgm:cxn modelId="{110E85A9-2D7B-4D3D-925E-E29604763A99}" type="presOf" srcId="{D6E117C7-3045-49A3-8B1E-4436F63C0EF0}" destId="{B3CF3B58-525B-4645-9D2F-74DDF995529F}" srcOrd="0" destOrd="0" presId="urn:microsoft.com/office/officeart/2005/8/layout/hList1"/>
    <dgm:cxn modelId="{95EB11AF-F07A-4AC2-BFD9-31C1B79A1FE1}" type="presOf" srcId="{94BA0382-2B9D-4DD9-B54E-96BD3B09068C}" destId="{6BEB8FBA-97D5-476B-AA01-BCD270033E63}" srcOrd="0" destOrd="0" presId="urn:microsoft.com/office/officeart/2005/8/layout/hList1"/>
    <dgm:cxn modelId="{42D1D0B5-4232-41C3-B30F-6CE2E84C1D1B}" srcId="{94BA0382-2B9D-4DD9-B54E-96BD3B09068C}" destId="{B435673E-783C-494B-9884-12AC5AB0A4E2}" srcOrd="0" destOrd="0" parTransId="{3109B227-6579-4B1D-B997-84B7F407C7B6}" sibTransId="{0B6C7C63-7307-4889-AF16-FA6D81781DDB}"/>
    <dgm:cxn modelId="{E6AAFBBB-33C2-4A58-BD4B-BD6DCC6C8590}" srcId="{786BA1CF-7F12-4AFF-ACC8-2848540075A1}" destId="{055C6269-9E3F-4FD1-9959-1DC432B1405C}" srcOrd="2" destOrd="0" parTransId="{56623DB2-D231-4A3C-8345-FFF9331F10A2}" sibTransId="{51D3668A-506B-4C2C-A1B3-24F245E88D0B}"/>
    <dgm:cxn modelId="{E1E0ABC3-DCE9-4049-93F5-194BAD849A4A}" srcId="{055C6269-9E3F-4FD1-9959-1DC432B1405C}" destId="{D6E117C7-3045-49A3-8B1E-4436F63C0EF0}" srcOrd="0" destOrd="0" parTransId="{72659E5F-DD76-4BF6-B867-34316E2960DC}" sibTransId="{130F42A4-7A3F-4F93-8F25-F7D5CE49152B}"/>
    <dgm:cxn modelId="{56AD09CD-2BE9-403D-9784-470393D553E8}" srcId="{786BA1CF-7F12-4AFF-ACC8-2848540075A1}" destId="{66D5D4EF-9675-42FE-A6B5-AF9D222646D9}" srcOrd="3" destOrd="0" parTransId="{DE7DF1D1-D5CE-4034-B55A-43E26A3EC383}" sibTransId="{EA611B63-7091-4CE1-B57C-FB7931692D72}"/>
    <dgm:cxn modelId="{375297CD-B9AA-462A-97C5-D6A2709700FA}" srcId="{66D5D4EF-9675-42FE-A6B5-AF9D222646D9}" destId="{70EFA12D-3BA2-4657-9C9E-ACD1140A800D}" srcOrd="0" destOrd="0" parTransId="{2E836A9A-C743-4FCC-9C49-48F5AA7E617C}" sibTransId="{CA51DF9B-6C83-480D-9E2C-A95944970ABB}"/>
    <dgm:cxn modelId="{587D05D1-6824-485D-926F-661C6A438291}" srcId="{85ACA69E-1433-45A3-8C2E-AFBDB134CEA0}" destId="{66392294-EA11-4C71-8155-F2356EC5C977}" srcOrd="0" destOrd="0" parTransId="{BC4BB515-CDE0-45BC-99FD-761ABA0104E1}" sibTransId="{A1CC93AB-40F5-48DE-8F8D-BDCF9F2CD588}"/>
    <dgm:cxn modelId="{2328B6EC-EA7F-46A8-B82D-E15862C01E49}" type="presOf" srcId="{70EFA12D-3BA2-4657-9C9E-ACD1140A800D}" destId="{C0563A44-7ED9-4149-AFB6-E28B790DB923}" srcOrd="0" destOrd="0" presId="urn:microsoft.com/office/officeart/2005/8/layout/hList1"/>
    <dgm:cxn modelId="{93E085EE-C99F-41CD-B3B8-B2CD5CD8FECA}" type="presOf" srcId="{055C6269-9E3F-4FD1-9959-1DC432B1405C}" destId="{BA6A3CDC-9FBA-4151-9FF3-DB516EC8F750}" srcOrd="0" destOrd="0" presId="urn:microsoft.com/office/officeart/2005/8/layout/hList1"/>
    <dgm:cxn modelId="{B8D4ACF6-39B0-4759-A505-27DC06CFC2DF}" srcId="{786BA1CF-7F12-4AFF-ACC8-2848540075A1}" destId="{2A90C0FF-46C6-4D20-904C-9A8E4CE2384D}" srcOrd="4" destOrd="0" parTransId="{D2007A67-0267-4A82-AA43-3042382D09DB}" sibTransId="{A1F60588-B9E7-438E-8FFE-916AF020DBD7}"/>
    <dgm:cxn modelId="{2823CEF9-0844-4A7F-96E8-064142307C0F}" type="presOf" srcId="{B715AF36-05DC-40D4-B527-52C33A072A9F}" destId="{8A91A875-C64C-43B2-BD6A-F73DA67B69F0}" srcOrd="0" destOrd="0" presId="urn:microsoft.com/office/officeart/2005/8/layout/hList1"/>
    <dgm:cxn modelId="{643E35DF-939E-47E6-AE75-76E11C274199}" type="presParOf" srcId="{3A5DF5F1-1C55-4B67-BEBB-43D0757A7C69}" destId="{FB578E2C-9F5A-42C3-BD92-A08CD740A015}" srcOrd="0" destOrd="0" presId="urn:microsoft.com/office/officeart/2005/8/layout/hList1"/>
    <dgm:cxn modelId="{D8635DBB-22B1-489D-9750-919364170231}" type="presParOf" srcId="{FB578E2C-9F5A-42C3-BD92-A08CD740A015}" destId="{B5594882-5139-44D4-A91D-84122F87E0DF}" srcOrd="0" destOrd="0" presId="urn:microsoft.com/office/officeart/2005/8/layout/hList1"/>
    <dgm:cxn modelId="{2690788F-C4FF-4E1D-9759-58F2DF860DEF}" type="presParOf" srcId="{FB578E2C-9F5A-42C3-BD92-A08CD740A015}" destId="{1C3EA9D4-415B-4995-B665-DD9F9FE915E3}" srcOrd="1" destOrd="0" presId="urn:microsoft.com/office/officeart/2005/8/layout/hList1"/>
    <dgm:cxn modelId="{EA3A06FB-3615-4C82-80E7-17108ADC487C}" type="presParOf" srcId="{3A5DF5F1-1C55-4B67-BEBB-43D0757A7C69}" destId="{1D3C076D-85D8-406B-B8B1-E3BB2D4AC3EA}" srcOrd="1" destOrd="0" presId="urn:microsoft.com/office/officeart/2005/8/layout/hList1"/>
    <dgm:cxn modelId="{EBF815E8-E39F-49FC-A8E7-752FD1CC397C}" type="presParOf" srcId="{3A5DF5F1-1C55-4B67-BEBB-43D0757A7C69}" destId="{BC7E48A0-785D-44FA-9A10-DB2B590F1230}" srcOrd="2" destOrd="0" presId="urn:microsoft.com/office/officeart/2005/8/layout/hList1"/>
    <dgm:cxn modelId="{8AFCE22A-1569-432D-80A6-59A8EFB6195D}" type="presParOf" srcId="{BC7E48A0-785D-44FA-9A10-DB2B590F1230}" destId="{6BEB8FBA-97D5-476B-AA01-BCD270033E63}" srcOrd="0" destOrd="0" presId="urn:microsoft.com/office/officeart/2005/8/layout/hList1"/>
    <dgm:cxn modelId="{6B38148E-9D89-438B-9624-3B79ED3A00CE}" type="presParOf" srcId="{BC7E48A0-785D-44FA-9A10-DB2B590F1230}" destId="{5A8363E4-82B4-4030-89BF-6B8F91DA5B4B}" srcOrd="1" destOrd="0" presId="urn:microsoft.com/office/officeart/2005/8/layout/hList1"/>
    <dgm:cxn modelId="{988DE937-380F-4E5B-A079-8ADAA508B0F7}" type="presParOf" srcId="{3A5DF5F1-1C55-4B67-BEBB-43D0757A7C69}" destId="{B4381105-016B-4ACB-AE3B-BCB47E5817E8}" srcOrd="3" destOrd="0" presId="urn:microsoft.com/office/officeart/2005/8/layout/hList1"/>
    <dgm:cxn modelId="{6FD9FA17-ABCF-47F4-AC65-523EC8E23021}" type="presParOf" srcId="{3A5DF5F1-1C55-4B67-BEBB-43D0757A7C69}" destId="{E2896FE5-CD8F-4101-B0CA-0CA22707FA97}" srcOrd="4" destOrd="0" presId="urn:microsoft.com/office/officeart/2005/8/layout/hList1"/>
    <dgm:cxn modelId="{539D677A-B7EF-4595-A2DA-3567856C0C0B}" type="presParOf" srcId="{E2896FE5-CD8F-4101-B0CA-0CA22707FA97}" destId="{BA6A3CDC-9FBA-4151-9FF3-DB516EC8F750}" srcOrd="0" destOrd="0" presId="urn:microsoft.com/office/officeart/2005/8/layout/hList1"/>
    <dgm:cxn modelId="{2D2D57B0-252C-4001-B99A-B7D113CD299E}" type="presParOf" srcId="{E2896FE5-CD8F-4101-B0CA-0CA22707FA97}" destId="{B3CF3B58-525B-4645-9D2F-74DDF995529F}" srcOrd="1" destOrd="0" presId="urn:microsoft.com/office/officeart/2005/8/layout/hList1"/>
    <dgm:cxn modelId="{6767EA42-5381-4BAD-91F5-B0153D3D7A10}" type="presParOf" srcId="{3A5DF5F1-1C55-4B67-BEBB-43D0757A7C69}" destId="{7AFBEDB4-42FD-4846-B467-191ABEAB806F}" srcOrd="5" destOrd="0" presId="urn:microsoft.com/office/officeart/2005/8/layout/hList1"/>
    <dgm:cxn modelId="{474DB6BA-197D-4163-9609-4B6735765FFB}" type="presParOf" srcId="{3A5DF5F1-1C55-4B67-BEBB-43D0757A7C69}" destId="{7B8D2DFB-CEA9-42CA-9C94-1865D6C1416C}" srcOrd="6" destOrd="0" presId="urn:microsoft.com/office/officeart/2005/8/layout/hList1"/>
    <dgm:cxn modelId="{CBAC2792-D8BC-40FD-84DB-EAACB92AD9AB}" type="presParOf" srcId="{7B8D2DFB-CEA9-42CA-9C94-1865D6C1416C}" destId="{2924BC77-19D3-403C-8BE6-CD8A12553575}" srcOrd="0" destOrd="0" presId="urn:microsoft.com/office/officeart/2005/8/layout/hList1"/>
    <dgm:cxn modelId="{FC49AFE7-7E60-4EBE-88CC-0271937BF54F}" type="presParOf" srcId="{7B8D2DFB-CEA9-42CA-9C94-1865D6C1416C}" destId="{C0563A44-7ED9-4149-AFB6-E28B790DB923}" srcOrd="1" destOrd="0" presId="urn:microsoft.com/office/officeart/2005/8/layout/hList1"/>
    <dgm:cxn modelId="{6969C832-1BCA-4216-9E7B-7E2C298BB4A8}" type="presParOf" srcId="{3A5DF5F1-1C55-4B67-BEBB-43D0757A7C69}" destId="{831A8028-8DF9-4F37-834E-433BCD4201E8}" srcOrd="7" destOrd="0" presId="urn:microsoft.com/office/officeart/2005/8/layout/hList1"/>
    <dgm:cxn modelId="{E8BD32F5-643C-4AFA-B173-E5C276B49BFC}" type="presParOf" srcId="{3A5DF5F1-1C55-4B67-BEBB-43D0757A7C69}" destId="{9447BFC8-23DE-4353-8294-8FE750BA994D}" srcOrd="8" destOrd="0" presId="urn:microsoft.com/office/officeart/2005/8/layout/hList1"/>
    <dgm:cxn modelId="{FFD93E42-6E4F-4460-92E7-5ED38FC7CBD0}" type="presParOf" srcId="{9447BFC8-23DE-4353-8294-8FE750BA994D}" destId="{6057B42A-00F6-4554-BAEB-2F770546C936}" srcOrd="0" destOrd="0" presId="urn:microsoft.com/office/officeart/2005/8/layout/hList1"/>
    <dgm:cxn modelId="{A98F5380-AD21-47D9-94B3-7D0BA09C85C0}" type="presParOf" srcId="{9447BFC8-23DE-4353-8294-8FE750BA994D}" destId="{8A91A875-C64C-43B2-BD6A-F73DA67B69F0}"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3ECB155-B2AD-4AAE-A3A7-438180957352}" type="doc">
      <dgm:prSet loTypeId="urn:microsoft.com/office/officeart/2005/8/layout/default#8" loCatId="list" qsTypeId="urn:microsoft.com/office/officeart/2005/8/quickstyle/simple1" qsCatId="simple" csTypeId="urn:microsoft.com/office/officeart/2005/8/colors/accent1_2" csCatId="accent1" phldr="1"/>
      <dgm:spPr/>
      <dgm:t>
        <a:bodyPr/>
        <a:lstStyle/>
        <a:p>
          <a:endParaRPr lang="en-US"/>
        </a:p>
      </dgm:t>
    </dgm:pt>
    <dgm:pt modelId="{65D5356D-64DB-4C57-ACB3-3D4DA559E441}">
      <dgm:prSet phldrT="[Text]" custT="1"/>
      <dgm:spPr>
        <a:noFill/>
        <a:ln w="50800">
          <a:solidFill>
            <a:srgbClr val="FFC000"/>
          </a:solidFill>
        </a:ln>
      </dgm:spPr>
      <dgm:t>
        <a:bodyPr/>
        <a:lstStyle/>
        <a:p>
          <a:r>
            <a:rPr lang="en-US" sz="2200" dirty="0">
              <a:solidFill>
                <a:schemeClr val="tx1"/>
              </a:solidFill>
              <a:latin typeface="Arial" panose="020B0604020202020204" pitchFamily="34" charset="0"/>
              <a:cs typeface="Arial" panose="020B0604020202020204" pitchFamily="34" charset="0"/>
            </a:rPr>
            <a:t>Fault monitoring</a:t>
          </a:r>
        </a:p>
      </dgm:t>
    </dgm:pt>
    <dgm:pt modelId="{0E62E783-E7BB-44DA-90FF-2EA841A34906}" type="parTrans" cxnId="{C7C731D7-3D95-4E66-B107-DF8D7B4453B3}">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FC0E3DAC-F67F-4C40-98F5-53890A6DF5D7}" type="sibTrans" cxnId="{C7C731D7-3D95-4E66-B107-DF8D7B4453B3}">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ED87A0CB-C7F0-4DCB-A6D3-5150E7A5E3EF}">
      <dgm:prSet custT="1"/>
      <dgm:spPr>
        <a:noFill/>
        <a:ln w="50800">
          <a:solidFill>
            <a:srgbClr val="FFC000"/>
          </a:solidFill>
        </a:ln>
      </dgm:spPr>
      <dgm:t>
        <a:bodyPr/>
        <a:lstStyle/>
        <a:p>
          <a:r>
            <a:rPr lang="en-US" sz="2200" dirty="0">
              <a:solidFill>
                <a:schemeClr val="tx1"/>
              </a:solidFill>
              <a:latin typeface="Arial" panose="020B0604020202020204" pitchFamily="34" charset="0"/>
              <a:cs typeface="Arial" panose="020B0604020202020204" pitchFamily="34" charset="0"/>
            </a:rPr>
            <a:t>Incident response</a:t>
          </a:r>
        </a:p>
      </dgm:t>
    </dgm:pt>
    <dgm:pt modelId="{8C2089C2-C002-470F-8F4A-85F7E521024D}" type="parTrans" cxnId="{47CAE514-CE03-4740-B46A-E482C43AB154}">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8A738014-A1C9-4C5C-A6C2-8E46DA061971}" type="sibTrans" cxnId="{47CAE514-CE03-4740-B46A-E482C43AB154}">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F75EE0C4-10D9-46E6-A136-D3C67FBFC351}">
      <dgm:prSet custT="1"/>
      <dgm:spPr>
        <a:noFill/>
        <a:ln w="50800">
          <a:solidFill>
            <a:srgbClr val="FFC000"/>
          </a:solidFill>
        </a:ln>
      </dgm:spPr>
      <dgm:t>
        <a:bodyPr/>
        <a:lstStyle/>
        <a:p>
          <a:r>
            <a:rPr lang="en-US" sz="2200" dirty="0">
              <a:solidFill>
                <a:schemeClr val="tx1"/>
              </a:solidFill>
              <a:latin typeface="Arial" panose="020B0604020202020204" pitchFamily="34" charset="0"/>
              <a:cs typeface="Arial" panose="020B0604020202020204" pitchFamily="34" charset="0"/>
            </a:rPr>
            <a:t>Operations</a:t>
          </a:r>
        </a:p>
      </dgm:t>
    </dgm:pt>
    <dgm:pt modelId="{7DCA82FF-02E3-4C60-9FED-0A0816624389}" type="parTrans" cxnId="{52701982-51C0-4882-B8E8-3D008AF56E6B}">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AC11EBBB-AC3D-4707-A803-E390CCAF7827}" type="sibTrans" cxnId="{52701982-51C0-4882-B8E8-3D008AF56E6B}">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C920EE68-5D3D-43A4-BC67-4FD887088CE0}">
      <dgm:prSet custT="1"/>
      <dgm:spPr>
        <a:noFill/>
        <a:ln w="50800">
          <a:solidFill>
            <a:srgbClr val="FFC000"/>
          </a:solidFill>
        </a:ln>
      </dgm:spPr>
      <dgm:t>
        <a:bodyPr/>
        <a:lstStyle/>
        <a:p>
          <a:r>
            <a:rPr lang="en-US" sz="2200" dirty="0">
              <a:solidFill>
                <a:schemeClr val="tx1"/>
              </a:solidFill>
              <a:latin typeface="Arial" panose="020B0604020202020204" pitchFamily="34" charset="0"/>
              <a:cs typeface="Arial" panose="020B0604020202020204" pitchFamily="34" charset="0"/>
            </a:rPr>
            <a:t>Resiliency</a:t>
          </a:r>
        </a:p>
      </dgm:t>
    </dgm:pt>
    <dgm:pt modelId="{483335C9-26FD-4B09-942E-27BF0DD7ACE7}" type="parTrans" cxnId="{4E328044-CBD6-4115-9B3D-6EF16A380751}">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7856D5D9-270E-4CC3-9EC7-F86D0F455E6A}" type="sibTrans" cxnId="{4E328044-CBD6-4115-9B3D-6EF16A380751}">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7103F464-BAC0-438B-B463-A2D347E0D050}">
      <dgm:prSet custT="1"/>
      <dgm:spPr>
        <a:noFill/>
        <a:ln w="50800">
          <a:solidFill>
            <a:srgbClr val="FFC000"/>
          </a:solidFill>
        </a:ln>
      </dgm:spPr>
      <dgm:t>
        <a:bodyPr/>
        <a:lstStyle/>
        <a:p>
          <a:r>
            <a:rPr lang="en-US" sz="2200" dirty="0">
              <a:solidFill>
                <a:schemeClr val="tx1"/>
              </a:solidFill>
              <a:latin typeface="Arial" panose="020B0604020202020204" pitchFamily="34" charset="0"/>
              <a:cs typeface="Arial" panose="020B0604020202020204" pitchFamily="34" charset="0"/>
            </a:rPr>
            <a:t>Redundancy</a:t>
          </a:r>
        </a:p>
      </dgm:t>
    </dgm:pt>
    <dgm:pt modelId="{F552518B-0BEA-430C-A89F-58F6989CA4E9}" type="parTrans" cxnId="{E85FD753-C219-4FBA-A59D-1B9A18A703F5}">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6BFF5E43-CCFE-48B9-ABE5-1B17527397BA}" type="sibTrans" cxnId="{E85FD753-C219-4FBA-A59D-1B9A18A703F5}">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322B48EF-1F2D-43EF-8AAE-E2CE897BED76}">
      <dgm:prSet custT="1"/>
      <dgm:spPr>
        <a:noFill/>
        <a:ln w="50800">
          <a:solidFill>
            <a:srgbClr val="FFC000"/>
          </a:solidFill>
        </a:ln>
      </dgm:spPr>
      <dgm:t>
        <a:bodyPr/>
        <a:lstStyle/>
        <a:p>
          <a:r>
            <a:rPr lang="en-US" sz="2200" dirty="0">
              <a:solidFill>
                <a:schemeClr val="tx1"/>
              </a:solidFill>
              <a:latin typeface="Arial" panose="020B0604020202020204" pitchFamily="34" charset="0"/>
              <a:cs typeface="Arial" panose="020B0604020202020204" pitchFamily="34" charset="0"/>
            </a:rPr>
            <a:t>Monthly reporting</a:t>
          </a:r>
        </a:p>
      </dgm:t>
    </dgm:pt>
    <dgm:pt modelId="{54A8EAFF-7576-4BC2-BD76-5B6EDF6EFBA1}" type="parTrans" cxnId="{56474ECB-1AC1-47D1-8AA7-98885DCEDDC6}">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FE0ECA5C-87BC-4648-873F-4E3815A8AF04}" type="sibTrans" cxnId="{56474ECB-1AC1-47D1-8AA7-98885DCEDDC6}">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EE24D2A2-70F3-4A1B-A52A-3CBA4A14E811}" type="pres">
      <dgm:prSet presAssocID="{93ECB155-B2AD-4AAE-A3A7-438180957352}" presName="diagram" presStyleCnt="0">
        <dgm:presLayoutVars>
          <dgm:dir/>
          <dgm:resizeHandles val="exact"/>
        </dgm:presLayoutVars>
      </dgm:prSet>
      <dgm:spPr/>
    </dgm:pt>
    <dgm:pt modelId="{FEC587D1-0472-418E-B798-2D2B1CE73D62}" type="pres">
      <dgm:prSet presAssocID="{65D5356D-64DB-4C57-ACB3-3D4DA559E441}" presName="node" presStyleLbl="node1" presStyleIdx="0" presStyleCnt="6">
        <dgm:presLayoutVars>
          <dgm:bulletEnabled val="1"/>
        </dgm:presLayoutVars>
      </dgm:prSet>
      <dgm:spPr/>
    </dgm:pt>
    <dgm:pt modelId="{6C882591-1357-476D-9E89-6B213D6D41E6}" type="pres">
      <dgm:prSet presAssocID="{FC0E3DAC-F67F-4C40-98F5-53890A6DF5D7}" presName="sibTrans" presStyleCnt="0"/>
      <dgm:spPr/>
    </dgm:pt>
    <dgm:pt modelId="{E5749D2D-667D-44E8-A59D-0F31008AC538}" type="pres">
      <dgm:prSet presAssocID="{ED87A0CB-C7F0-4DCB-A6D3-5150E7A5E3EF}" presName="node" presStyleLbl="node1" presStyleIdx="1" presStyleCnt="6">
        <dgm:presLayoutVars>
          <dgm:bulletEnabled val="1"/>
        </dgm:presLayoutVars>
      </dgm:prSet>
      <dgm:spPr/>
    </dgm:pt>
    <dgm:pt modelId="{084234C4-C0E8-4C9E-B8C2-9B6323AF1861}" type="pres">
      <dgm:prSet presAssocID="{8A738014-A1C9-4C5C-A6C2-8E46DA061971}" presName="sibTrans" presStyleCnt="0"/>
      <dgm:spPr/>
    </dgm:pt>
    <dgm:pt modelId="{C75FDCBD-F1E2-445B-A237-E6B095656356}" type="pres">
      <dgm:prSet presAssocID="{F75EE0C4-10D9-46E6-A136-D3C67FBFC351}" presName="node" presStyleLbl="node1" presStyleIdx="2" presStyleCnt="6">
        <dgm:presLayoutVars>
          <dgm:bulletEnabled val="1"/>
        </dgm:presLayoutVars>
      </dgm:prSet>
      <dgm:spPr/>
    </dgm:pt>
    <dgm:pt modelId="{7CABDD40-B234-4843-9C98-AD2E424F75DF}" type="pres">
      <dgm:prSet presAssocID="{AC11EBBB-AC3D-4707-A803-E390CCAF7827}" presName="sibTrans" presStyleCnt="0"/>
      <dgm:spPr/>
    </dgm:pt>
    <dgm:pt modelId="{D09155F8-5F10-4056-A35B-C8A7A8299C63}" type="pres">
      <dgm:prSet presAssocID="{C920EE68-5D3D-43A4-BC67-4FD887088CE0}" presName="node" presStyleLbl="node1" presStyleIdx="3" presStyleCnt="6">
        <dgm:presLayoutVars>
          <dgm:bulletEnabled val="1"/>
        </dgm:presLayoutVars>
      </dgm:prSet>
      <dgm:spPr/>
    </dgm:pt>
    <dgm:pt modelId="{70697C6B-F59A-4C81-9D42-40F55C954818}" type="pres">
      <dgm:prSet presAssocID="{7856D5D9-270E-4CC3-9EC7-F86D0F455E6A}" presName="sibTrans" presStyleCnt="0"/>
      <dgm:spPr/>
    </dgm:pt>
    <dgm:pt modelId="{D5334310-A07C-4660-8DC2-FFEAA92B907C}" type="pres">
      <dgm:prSet presAssocID="{7103F464-BAC0-438B-B463-A2D347E0D050}" presName="node" presStyleLbl="node1" presStyleIdx="4" presStyleCnt="6">
        <dgm:presLayoutVars>
          <dgm:bulletEnabled val="1"/>
        </dgm:presLayoutVars>
      </dgm:prSet>
      <dgm:spPr/>
    </dgm:pt>
    <dgm:pt modelId="{D20FE70B-F640-41E0-A766-4C158D4DD9B9}" type="pres">
      <dgm:prSet presAssocID="{6BFF5E43-CCFE-48B9-ABE5-1B17527397BA}" presName="sibTrans" presStyleCnt="0"/>
      <dgm:spPr/>
    </dgm:pt>
    <dgm:pt modelId="{61AD093E-6A56-41A5-8AB5-BA7CB19B4A3B}" type="pres">
      <dgm:prSet presAssocID="{322B48EF-1F2D-43EF-8AAE-E2CE897BED76}" presName="node" presStyleLbl="node1" presStyleIdx="5" presStyleCnt="6">
        <dgm:presLayoutVars>
          <dgm:bulletEnabled val="1"/>
        </dgm:presLayoutVars>
      </dgm:prSet>
      <dgm:spPr/>
    </dgm:pt>
  </dgm:ptLst>
  <dgm:cxnLst>
    <dgm:cxn modelId="{47CAE514-CE03-4740-B46A-E482C43AB154}" srcId="{93ECB155-B2AD-4AAE-A3A7-438180957352}" destId="{ED87A0CB-C7F0-4DCB-A6D3-5150E7A5E3EF}" srcOrd="1" destOrd="0" parTransId="{8C2089C2-C002-470F-8F4A-85F7E521024D}" sibTransId="{8A738014-A1C9-4C5C-A6C2-8E46DA061971}"/>
    <dgm:cxn modelId="{67BCD316-7806-4DF4-8A43-C4A372157D32}" type="presOf" srcId="{F75EE0C4-10D9-46E6-A136-D3C67FBFC351}" destId="{C75FDCBD-F1E2-445B-A237-E6B095656356}" srcOrd="0" destOrd="0" presId="urn:microsoft.com/office/officeart/2005/8/layout/default#8"/>
    <dgm:cxn modelId="{B26BCC17-9CFB-4AD8-811D-C4C8F2FE5ADC}" type="presOf" srcId="{322B48EF-1F2D-43EF-8AAE-E2CE897BED76}" destId="{61AD093E-6A56-41A5-8AB5-BA7CB19B4A3B}" srcOrd="0" destOrd="0" presId="urn:microsoft.com/office/officeart/2005/8/layout/default#8"/>
    <dgm:cxn modelId="{4E328044-CBD6-4115-9B3D-6EF16A380751}" srcId="{93ECB155-B2AD-4AAE-A3A7-438180957352}" destId="{C920EE68-5D3D-43A4-BC67-4FD887088CE0}" srcOrd="3" destOrd="0" parTransId="{483335C9-26FD-4B09-942E-27BF0DD7ACE7}" sibTransId="{7856D5D9-270E-4CC3-9EC7-F86D0F455E6A}"/>
    <dgm:cxn modelId="{E85FD753-C219-4FBA-A59D-1B9A18A703F5}" srcId="{93ECB155-B2AD-4AAE-A3A7-438180957352}" destId="{7103F464-BAC0-438B-B463-A2D347E0D050}" srcOrd="4" destOrd="0" parTransId="{F552518B-0BEA-430C-A89F-58F6989CA4E9}" sibTransId="{6BFF5E43-CCFE-48B9-ABE5-1B17527397BA}"/>
    <dgm:cxn modelId="{8D8B5867-388C-4153-8853-25F766E1EE32}" type="presOf" srcId="{7103F464-BAC0-438B-B463-A2D347E0D050}" destId="{D5334310-A07C-4660-8DC2-FFEAA92B907C}" srcOrd="0" destOrd="0" presId="urn:microsoft.com/office/officeart/2005/8/layout/default#8"/>
    <dgm:cxn modelId="{42889A7B-3ED3-4DD3-BD52-FA7D43A2CDC0}" type="presOf" srcId="{C920EE68-5D3D-43A4-BC67-4FD887088CE0}" destId="{D09155F8-5F10-4056-A35B-C8A7A8299C63}" srcOrd="0" destOrd="0" presId="urn:microsoft.com/office/officeart/2005/8/layout/default#8"/>
    <dgm:cxn modelId="{52701982-51C0-4882-B8E8-3D008AF56E6B}" srcId="{93ECB155-B2AD-4AAE-A3A7-438180957352}" destId="{F75EE0C4-10D9-46E6-A136-D3C67FBFC351}" srcOrd="2" destOrd="0" parTransId="{7DCA82FF-02E3-4C60-9FED-0A0816624389}" sibTransId="{AC11EBBB-AC3D-4707-A803-E390CCAF7827}"/>
    <dgm:cxn modelId="{24A13CAB-64B0-4816-837F-CD4C6FC64C0E}" type="presOf" srcId="{93ECB155-B2AD-4AAE-A3A7-438180957352}" destId="{EE24D2A2-70F3-4A1B-A52A-3CBA4A14E811}" srcOrd="0" destOrd="0" presId="urn:microsoft.com/office/officeart/2005/8/layout/default#8"/>
    <dgm:cxn modelId="{7AF67AC6-FFE6-48AA-B4FC-64E3FB63D695}" type="presOf" srcId="{65D5356D-64DB-4C57-ACB3-3D4DA559E441}" destId="{FEC587D1-0472-418E-B798-2D2B1CE73D62}" srcOrd="0" destOrd="0" presId="urn:microsoft.com/office/officeart/2005/8/layout/default#8"/>
    <dgm:cxn modelId="{56474ECB-1AC1-47D1-8AA7-98885DCEDDC6}" srcId="{93ECB155-B2AD-4AAE-A3A7-438180957352}" destId="{322B48EF-1F2D-43EF-8AAE-E2CE897BED76}" srcOrd="5" destOrd="0" parTransId="{54A8EAFF-7576-4BC2-BD76-5B6EDF6EFBA1}" sibTransId="{FE0ECA5C-87BC-4648-873F-4E3815A8AF04}"/>
    <dgm:cxn modelId="{C7C731D7-3D95-4E66-B107-DF8D7B4453B3}" srcId="{93ECB155-B2AD-4AAE-A3A7-438180957352}" destId="{65D5356D-64DB-4C57-ACB3-3D4DA559E441}" srcOrd="0" destOrd="0" parTransId="{0E62E783-E7BB-44DA-90FF-2EA841A34906}" sibTransId="{FC0E3DAC-F67F-4C40-98F5-53890A6DF5D7}"/>
    <dgm:cxn modelId="{C2D87CEE-C900-42C9-BD51-36A5FF41F4D2}" type="presOf" srcId="{ED87A0CB-C7F0-4DCB-A6D3-5150E7A5E3EF}" destId="{E5749D2D-667D-44E8-A59D-0F31008AC538}" srcOrd="0" destOrd="0" presId="urn:microsoft.com/office/officeart/2005/8/layout/default#8"/>
    <dgm:cxn modelId="{297CEC14-5BFE-4B73-99FB-C1DB32723B45}" type="presParOf" srcId="{EE24D2A2-70F3-4A1B-A52A-3CBA4A14E811}" destId="{FEC587D1-0472-418E-B798-2D2B1CE73D62}" srcOrd="0" destOrd="0" presId="urn:microsoft.com/office/officeart/2005/8/layout/default#8"/>
    <dgm:cxn modelId="{811FFE39-D230-4956-B73D-5559CC61DAD5}" type="presParOf" srcId="{EE24D2A2-70F3-4A1B-A52A-3CBA4A14E811}" destId="{6C882591-1357-476D-9E89-6B213D6D41E6}" srcOrd="1" destOrd="0" presId="urn:microsoft.com/office/officeart/2005/8/layout/default#8"/>
    <dgm:cxn modelId="{C228A990-3076-4FE6-AF83-6F91EC58E51E}" type="presParOf" srcId="{EE24D2A2-70F3-4A1B-A52A-3CBA4A14E811}" destId="{E5749D2D-667D-44E8-A59D-0F31008AC538}" srcOrd="2" destOrd="0" presId="urn:microsoft.com/office/officeart/2005/8/layout/default#8"/>
    <dgm:cxn modelId="{CC70BFCC-EBA2-4A45-918C-D5DB782CAF3B}" type="presParOf" srcId="{EE24D2A2-70F3-4A1B-A52A-3CBA4A14E811}" destId="{084234C4-C0E8-4C9E-B8C2-9B6323AF1861}" srcOrd="3" destOrd="0" presId="urn:microsoft.com/office/officeart/2005/8/layout/default#8"/>
    <dgm:cxn modelId="{9FE4573B-6A03-4DB1-B739-1B6E5F370A1F}" type="presParOf" srcId="{EE24D2A2-70F3-4A1B-A52A-3CBA4A14E811}" destId="{C75FDCBD-F1E2-445B-A237-E6B095656356}" srcOrd="4" destOrd="0" presId="urn:microsoft.com/office/officeart/2005/8/layout/default#8"/>
    <dgm:cxn modelId="{0C3942CC-6759-46CD-9745-C694E9B0DAE6}" type="presParOf" srcId="{EE24D2A2-70F3-4A1B-A52A-3CBA4A14E811}" destId="{7CABDD40-B234-4843-9C98-AD2E424F75DF}" srcOrd="5" destOrd="0" presId="urn:microsoft.com/office/officeart/2005/8/layout/default#8"/>
    <dgm:cxn modelId="{084001F6-50A6-465C-860E-7F11BB0F6478}" type="presParOf" srcId="{EE24D2A2-70F3-4A1B-A52A-3CBA4A14E811}" destId="{D09155F8-5F10-4056-A35B-C8A7A8299C63}" srcOrd="6" destOrd="0" presId="urn:microsoft.com/office/officeart/2005/8/layout/default#8"/>
    <dgm:cxn modelId="{E0C11AE3-EA0B-4971-93F4-70C667D30E11}" type="presParOf" srcId="{EE24D2A2-70F3-4A1B-A52A-3CBA4A14E811}" destId="{70697C6B-F59A-4C81-9D42-40F55C954818}" srcOrd="7" destOrd="0" presId="urn:microsoft.com/office/officeart/2005/8/layout/default#8"/>
    <dgm:cxn modelId="{8367CA94-55A2-448C-8126-3429FDB76F4C}" type="presParOf" srcId="{EE24D2A2-70F3-4A1B-A52A-3CBA4A14E811}" destId="{D5334310-A07C-4660-8DC2-FFEAA92B907C}" srcOrd="8" destOrd="0" presId="urn:microsoft.com/office/officeart/2005/8/layout/default#8"/>
    <dgm:cxn modelId="{71FFB027-685E-4D3C-B5D8-C4BF28054D6A}" type="presParOf" srcId="{EE24D2A2-70F3-4A1B-A52A-3CBA4A14E811}" destId="{D20FE70B-F640-41E0-A766-4C158D4DD9B9}" srcOrd="9" destOrd="0" presId="urn:microsoft.com/office/officeart/2005/8/layout/default#8"/>
    <dgm:cxn modelId="{10CCBE2A-E531-4218-A06D-67DBC806B270}" type="presParOf" srcId="{EE24D2A2-70F3-4A1B-A52A-3CBA4A14E811}" destId="{61AD093E-6A56-41A5-8AB5-BA7CB19B4A3B}" srcOrd="10" destOrd="0" presId="urn:microsoft.com/office/officeart/2005/8/layout/default#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64EB06-0B65-41AF-B28F-90D0034B8327}" type="doc">
      <dgm:prSet loTypeId="urn:microsoft.com/office/officeart/2005/8/layout/default#9" loCatId="list" qsTypeId="urn:microsoft.com/office/officeart/2005/8/quickstyle/simple1" qsCatId="simple" csTypeId="urn:microsoft.com/office/officeart/2005/8/colors/accent1_2" csCatId="accent1" phldr="1"/>
      <dgm:spPr/>
      <dgm:t>
        <a:bodyPr/>
        <a:lstStyle/>
        <a:p>
          <a:endParaRPr lang="en-US"/>
        </a:p>
      </dgm:t>
    </dgm:pt>
    <dgm:pt modelId="{DEA07E44-2D32-493F-A1D1-B575BD2B9F10}">
      <dgm:prSet phldrT="[Text]" custT="1"/>
      <dgm:spPr/>
      <dgm:t>
        <a:bodyPr/>
        <a:lstStyle/>
        <a:p>
          <a:r>
            <a:rPr lang="en-US" sz="2200" dirty="0">
              <a:solidFill>
                <a:schemeClr val="tx1"/>
              </a:solidFill>
              <a:latin typeface="Arial" panose="020B0604020202020204" pitchFamily="34" charset="0"/>
              <a:cs typeface="Arial" panose="020B0604020202020204" pitchFamily="34" charset="0"/>
            </a:rPr>
            <a:t>Configuration identification</a:t>
          </a:r>
        </a:p>
      </dgm:t>
    </dgm:pt>
    <dgm:pt modelId="{3C749FC0-C7A4-42AB-8C63-84C17C75F4BD}" type="parTrans" cxnId="{20C16153-D1A5-4197-8B42-81CC8E7C4274}">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CF4BE5DE-6CD7-4D8D-831B-9431189F0FD7}" type="sibTrans" cxnId="{20C16153-D1A5-4197-8B42-81CC8E7C4274}">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4D9D15D3-EAB4-46DA-B5F8-B478EDEC2520}">
      <dgm:prSet custT="1"/>
      <dgm:spPr/>
      <dgm:t>
        <a:bodyPr/>
        <a:lstStyle/>
        <a:p>
          <a:r>
            <a:rPr lang="en-US" sz="2200" dirty="0">
              <a:solidFill>
                <a:schemeClr val="tx1"/>
              </a:solidFill>
              <a:latin typeface="Arial" panose="020B0604020202020204" pitchFamily="34" charset="0"/>
              <a:cs typeface="Arial" panose="020B0604020202020204" pitchFamily="34" charset="0"/>
            </a:rPr>
            <a:t>Configuration auditing</a:t>
          </a:r>
        </a:p>
      </dgm:t>
    </dgm:pt>
    <dgm:pt modelId="{5478D55E-C75A-4073-8AC0-CFE4A8F01A17}" type="parTrans" cxnId="{AA0186F2-BD65-4C01-9B4F-E59C7C9F1E66}">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73F19E88-D6F2-4948-B84A-578D9C1C7C47}" type="sibTrans" cxnId="{AA0186F2-BD65-4C01-9B4F-E59C7C9F1E66}">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EA1DF761-3BF8-4990-B6D6-8CEBD079E8A7}">
      <dgm:prSet custT="1"/>
      <dgm:spPr/>
      <dgm:t>
        <a:bodyPr/>
        <a:lstStyle/>
        <a:p>
          <a:r>
            <a:rPr lang="en-US" sz="2200" dirty="0">
              <a:solidFill>
                <a:schemeClr val="tx1"/>
              </a:solidFill>
              <a:latin typeface="Arial" panose="020B0604020202020204" pitchFamily="34" charset="0"/>
              <a:cs typeface="Arial" panose="020B0604020202020204" pitchFamily="34" charset="0"/>
            </a:rPr>
            <a:t>Change control</a:t>
          </a:r>
        </a:p>
      </dgm:t>
    </dgm:pt>
    <dgm:pt modelId="{85D17787-29DC-4218-AE53-BF41692834B6}" type="parTrans" cxnId="{1D867EA2-C024-459E-ACD9-84757226249C}">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8206B3D0-70C0-4FC0-B522-C1DBE70C87A8}" type="sibTrans" cxnId="{1D867EA2-C024-459E-ACD9-84757226249C}">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CC6343AC-6B36-4A95-83C2-114DE9EFC3C7}">
      <dgm:prSet custT="1"/>
      <dgm:spPr/>
      <dgm:t>
        <a:bodyPr/>
        <a:lstStyle/>
        <a:p>
          <a:r>
            <a:rPr lang="en-US" sz="2200" dirty="0">
              <a:solidFill>
                <a:schemeClr val="tx1"/>
              </a:solidFill>
              <a:latin typeface="Arial" panose="020B0604020202020204" pitchFamily="34" charset="0"/>
              <a:cs typeface="Arial" panose="020B0604020202020204" pitchFamily="34" charset="0"/>
            </a:rPr>
            <a:t>Provisioning speed</a:t>
          </a:r>
        </a:p>
      </dgm:t>
    </dgm:pt>
    <dgm:pt modelId="{9B265F76-BEFD-40DF-A2EE-E71D1D733D21}" type="parTrans" cxnId="{6E91E0A9-1482-41B6-9F27-8E0E403CAED7}">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7EB271E3-30AC-4790-B6D1-C9B6079702F6}" type="sibTrans" cxnId="{6E91E0A9-1482-41B6-9F27-8E0E403CAED7}">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E8E9BAC1-C368-40C6-9375-900F65161AAA}">
      <dgm:prSet custT="1"/>
      <dgm:spPr/>
      <dgm:t>
        <a:bodyPr/>
        <a:lstStyle/>
        <a:p>
          <a:r>
            <a:rPr lang="en-US" sz="2200" dirty="0">
              <a:solidFill>
                <a:schemeClr val="tx1"/>
              </a:solidFill>
              <a:latin typeface="Arial" panose="020B0604020202020204" pitchFamily="34" charset="0"/>
              <a:cs typeface="Arial" panose="020B0604020202020204" pitchFamily="34" charset="0"/>
            </a:rPr>
            <a:t>Ticketing</a:t>
          </a:r>
        </a:p>
      </dgm:t>
    </dgm:pt>
    <dgm:pt modelId="{9ACC2A4A-68AC-4FD8-9D26-CF576902F53C}" type="parTrans" cxnId="{B32F7CFF-5DF3-4088-9F2C-15F862A69458}">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919321E0-3284-4CCF-BFDC-DFE4AD5C58DA}" type="sibTrans" cxnId="{B32F7CFF-5DF3-4088-9F2C-15F862A69458}">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050C4362-AFFB-4F41-B4FF-13E826134B19}">
      <dgm:prSet custT="1"/>
      <dgm:spPr/>
      <dgm:t>
        <a:bodyPr/>
        <a:lstStyle/>
        <a:p>
          <a:r>
            <a:rPr lang="en-US" sz="2200" dirty="0">
              <a:solidFill>
                <a:schemeClr val="tx1"/>
              </a:solidFill>
              <a:latin typeface="Arial" panose="020B0604020202020204" pitchFamily="34" charset="0"/>
              <a:cs typeface="Arial" panose="020B0604020202020204" pitchFamily="34" charset="0"/>
            </a:rPr>
            <a:t>Version control</a:t>
          </a:r>
        </a:p>
      </dgm:t>
    </dgm:pt>
    <dgm:pt modelId="{BC5DA40E-6942-4107-A85F-5C21A439A834}" type="parTrans" cxnId="{AC7BE04E-A723-4C7C-80FC-EE0A5B35E166}">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48E2A881-67EC-4997-818A-CBB5A7A1B37C}" type="sibTrans" cxnId="{AC7BE04E-A723-4C7C-80FC-EE0A5B35E166}">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01172498-5C9B-4523-8ECE-D65EB431F391}">
      <dgm:prSet custT="1"/>
      <dgm:spPr/>
      <dgm:t>
        <a:bodyPr/>
        <a:lstStyle/>
        <a:p>
          <a:r>
            <a:rPr lang="en-US" sz="2200" dirty="0">
              <a:solidFill>
                <a:schemeClr val="tx1"/>
              </a:solidFill>
              <a:latin typeface="Arial" panose="020B0604020202020204" pitchFamily="34" charset="0"/>
              <a:cs typeface="Arial" panose="020B0604020202020204" pitchFamily="34" charset="0"/>
            </a:rPr>
            <a:t>Monthly reporting</a:t>
          </a:r>
        </a:p>
      </dgm:t>
    </dgm:pt>
    <dgm:pt modelId="{ADC92AB8-5387-40A8-9C1C-E7FC9177E52B}" type="parTrans" cxnId="{2345FFC7-77A4-4909-9420-5F75A3AADABC}">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AA4BF02B-2742-43E0-9D0C-9BB9F767D94A}" type="sibTrans" cxnId="{2345FFC7-77A4-4909-9420-5F75A3AADABC}">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33CDB545-08A6-4A27-B1F5-D92F7D063155}" type="pres">
      <dgm:prSet presAssocID="{9264EB06-0B65-41AF-B28F-90D0034B8327}" presName="diagram" presStyleCnt="0">
        <dgm:presLayoutVars>
          <dgm:dir/>
          <dgm:resizeHandles val="exact"/>
        </dgm:presLayoutVars>
      </dgm:prSet>
      <dgm:spPr/>
    </dgm:pt>
    <dgm:pt modelId="{5639627C-36BE-44C1-9D41-21F42421CA2B}" type="pres">
      <dgm:prSet presAssocID="{DEA07E44-2D32-493F-A1D1-B575BD2B9F10}" presName="node" presStyleLbl="node1" presStyleIdx="0" presStyleCnt="7">
        <dgm:presLayoutVars>
          <dgm:bulletEnabled val="1"/>
        </dgm:presLayoutVars>
      </dgm:prSet>
      <dgm:spPr/>
    </dgm:pt>
    <dgm:pt modelId="{C4004036-51B8-4EFA-87D6-5B8EDE6D077C}" type="pres">
      <dgm:prSet presAssocID="{CF4BE5DE-6CD7-4D8D-831B-9431189F0FD7}" presName="sibTrans" presStyleCnt="0"/>
      <dgm:spPr/>
    </dgm:pt>
    <dgm:pt modelId="{051A34F4-D3C2-4EE7-8B11-14062EF06403}" type="pres">
      <dgm:prSet presAssocID="{4D9D15D3-EAB4-46DA-B5F8-B478EDEC2520}" presName="node" presStyleLbl="node1" presStyleIdx="1" presStyleCnt="7">
        <dgm:presLayoutVars>
          <dgm:bulletEnabled val="1"/>
        </dgm:presLayoutVars>
      </dgm:prSet>
      <dgm:spPr/>
    </dgm:pt>
    <dgm:pt modelId="{2115D229-BEC5-4060-A06A-926986D8C494}" type="pres">
      <dgm:prSet presAssocID="{73F19E88-D6F2-4948-B84A-578D9C1C7C47}" presName="sibTrans" presStyleCnt="0"/>
      <dgm:spPr/>
    </dgm:pt>
    <dgm:pt modelId="{5AB67CDC-5910-41A0-865B-9488E8797D16}" type="pres">
      <dgm:prSet presAssocID="{EA1DF761-3BF8-4990-B6D6-8CEBD079E8A7}" presName="node" presStyleLbl="node1" presStyleIdx="2" presStyleCnt="7">
        <dgm:presLayoutVars>
          <dgm:bulletEnabled val="1"/>
        </dgm:presLayoutVars>
      </dgm:prSet>
      <dgm:spPr/>
    </dgm:pt>
    <dgm:pt modelId="{7119BBB1-848F-42C3-B188-B6E5BAE03697}" type="pres">
      <dgm:prSet presAssocID="{8206B3D0-70C0-4FC0-B522-C1DBE70C87A8}" presName="sibTrans" presStyleCnt="0"/>
      <dgm:spPr/>
    </dgm:pt>
    <dgm:pt modelId="{8980B30E-68CE-43CD-A1C4-37A2597C1D57}" type="pres">
      <dgm:prSet presAssocID="{CC6343AC-6B36-4A95-83C2-114DE9EFC3C7}" presName="node" presStyleLbl="node1" presStyleIdx="3" presStyleCnt="7">
        <dgm:presLayoutVars>
          <dgm:bulletEnabled val="1"/>
        </dgm:presLayoutVars>
      </dgm:prSet>
      <dgm:spPr/>
    </dgm:pt>
    <dgm:pt modelId="{AD404FFE-F477-46F3-92B3-3472A21D9C3A}" type="pres">
      <dgm:prSet presAssocID="{7EB271E3-30AC-4790-B6D1-C9B6079702F6}" presName="sibTrans" presStyleCnt="0"/>
      <dgm:spPr/>
    </dgm:pt>
    <dgm:pt modelId="{72D1A872-E267-4606-A3C1-904DE3AAA962}" type="pres">
      <dgm:prSet presAssocID="{E8E9BAC1-C368-40C6-9375-900F65161AAA}" presName="node" presStyleLbl="node1" presStyleIdx="4" presStyleCnt="7">
        <dgm:presLayoutVars>
          <dgm:bulletEnabled val="1"/>
        </dgm:presLayoutVars>
      </dgm:prSet>
      <dgm:spPr/>
    </dgm:pt>
    <dgm:pt modelId="{F7DBAE53-0DAE-4CE3-93F3-41E4E9FEE05C}" type="pres">
      <dgm:prSet presAssocID="{919321E0-3284-4CCF-BFDC-DFE4AD5C58DA}" presName="sibTrans" presStyleCnt="0"/>
      <dgm:spPr/>
    </dgm:pt>
    <dgm:pt modelId="{FD336EE5-FAEB-4CF1-AA05-12DE9511E2DD}" type="pres">
      <dgm:prSet presAssocID="{050C4362-AFFB-4F41-B4FF-13E826134B19}" presName="node" presStyleLbl="node1" presStyleIdx="5" presStyleCnt="7">
        <dgm:presLayoutVars>
          <dgm:bulletEnabled val="1"/>
        </dgm:presLayoutVars>
      </dgm:prSet>
      <dgm:spPr/>
    </dgm:pt>
    <dgm:pt modelId="{AD3B01FB-941B-457E-89AA-9EFB122732E9}" type="pres">
      <dgm:prSet presAssocID="{48E2A881-67EC-4997-818A-CBB5A7A1B37C}" presName="sibTrans" presStyleCnt="0"/>
      <dgm:spPr/>
    </dgm:pt>
    <dgm:pt modelId="{3348324C-FE3B-4471-983E-FD68EAF8E78E}" type="pres">
      <dgm:prSet presAssocID="{01172498-5C9B-4523-8ECE-D65EB431F391}" presName="node" presStyleLbl="node1" presStyleIdx="6" presStyleCnt="7">
        <dgm:presLayoutVars>
          <dgm:bulletEnabled val="1"/>
        </dgm:presLayoutVars>
      </dgm:prSet>
      <dgm:spPr/>
    </dgm:pt>
  </dgm:ptLst>
  <dgm:cxnLst>
    <dgm:cxn modelId="{2A820A1D-F27C-45EE-839B-F989C23AE604}" type="presOf" srcId="{EA1DF761-3BF8-4990-B6D6-8CEBD079E8A7}" destId="{5AB67CDC-5910-41A0-865B-9488E8797D16}" srcOrd="0" destOrd="0" presId="urn:microsoft.com/office/officeart/2005/8/layout/default#9"/>
    <dgm:cxn modelId="{AC7BE04E-A723-4C7C-80FC-EE0A5B35E166}" srcId="{9264EB06-0B65-41AF-B28F-90D0034B8327}" destId="{050C4362-AFFB-4F41-B4FF-13E826134B19}" srcOrd="5" destOrd="0" parTransId="{BC5DA40E-6942-4107-A85F-5C21A439A834}" sibTransId="{48E2A881-67EC-4997-818A-CBB5A7A1B37C}"/>
    <dgm:cxn modelId="{20C16153-D1A5-4197-8B42-81CC8E7C4274}" srcId="{9264EB06-0B65-41AF-B28F-90D0034B8327}" destId="{DEA07E44-2D32-493F-A1D1-B575BD2B9F10}" srcOrd="0" destOrd="0" parTransId="{3C749FC0-C7A4-42AB-8C63-84C17C75F4BD}" sibTransId="{CF4BE5DE-6CD7-4D8D-831B-9431189F0FD7}"/>
    <dgm:cxn modelId="{216F137A-1637-403E-A0B6-9F6B0336FBFA}" type="presOf" srcId="{9264EB06-0B65-41AF-B28F-90D0034B8327}" destId="{33CDB545-08A6-4A27-B1F5-D92F7D063155}" srcOrd="0" destOrd="0" presId="urn:microsoft.com/office/officeart/2005/8/layout/default#9"/>
    <dgm:cxn modelId="{007D048F-9AB5-4335-BBB3-4AA0A5120A37}" type="presOf" srcId="{050C4362-AFFB-4F41-B4FF-13E826134B19}" destId="{FD336EE5-FAEB-4CF1-AA05-12DE9511E2DD}" srcOrd="0" destOrd="0" presId="urn:microsoft.com/office/officeart/2005/8/layout/default#9"/>
    <dgm:cxn modelId="{119D129D-26DD-496A-8DBF-40D0C864E967}" type="presOf" srcId="{01172498-5C9B-4523-8ECE-D65EB431F391}" destId="{3348324C-FE3B-4471-983E-FD68EAF8E78E}" srcOrd="0" destOrd="0" presId="urn:microsoft.com/office/officeart/2005/8/layout/default#9"/>
    <dgm:cxn modelId="{1D867EA2-C024-459E-ACD9-84757226249C}" srcId="{9264EB06-0B65-41AF-B28F-90D0034B8327}" destId="{EA1DF761-3BF8-4990-B6D6-8CEBD079E8A7}" srcOrd="2" destOrd="0" parTransId="{85D17787-29DC-4218-AE53-BF41692834B6}" sibTransId="{8206B3D0-70C0-4FC0-B522-C1DBE70C87A8}"/>
    <dgm:cxn modelId="{6E91E0A9-1482-41B6-9F27-8E0E403CAED7}" srcId="{9264EB06-0B65-41AF-B28F-90D0034B8327}" destId="{CC6343AC-6B36-4A95-83C2-114DE9EFC3C7}" srcOrd="3" destOrd="0" parTransId="{9B265F76-BEFD-40DF-A2EE-E71D1D733D21}" sibTransId="{7EB271E3-30AC-4790-B6D1-C9B6079702F6}"/>
    <dgm:cxn modelId="{2345FFC7-77A4-4909-9420-5F75A3AADABC}" srcId="{9264EB06-0B65-41AF-B28F-90D0034B8327}" destId="{01172498-5C9B-4523-8ECE-D65EB431F391}" srcOrd="6" destOrd="0" parTransId="{ADC92AB8-5387-40A8-9C1C-E7FC9177E52B}" sibTransId="{AA4BF02B-2742-43E0-9D0C-9BB9F767D94A}"/>
    <dgm:cxn modelId="{0CA6B0C9-9A92-4F40-9EF0-13F9BF1B20F8}" type="presOf" srcId="{4D9D15D3-EAB4-46DA-B5F8-B478EDEC2520}" destId="{051A34F4-D3C2-4EE7-8B11-14062EF06403}" srcOrd="0" destOrd="0" presId="urn:microsoft.com/office/officeart/2005/8/layout/default#9"/>
    <dgm:cxn modelId="{0CE026D1-1E75-475A-9A9A-58B3C164D266}" type="presOf" srcId="{CC6343AC-6B36-4A95-83C2-114DE9EFC3C7}" destId="{8980B30E-68CE-43CD-A1C4-37A2597C1D57}" srcOrd="0" destOrd="0" presId="urn:microsoft.com/office/officeart/2005/8/layout/default#9"/>
    <dgm:cxn modelId="{5F06DFEC-36FF-429E-998C-825DD472527D}" type="presOf" srcId="{E8E9BAC1-C368-40C6-9375-900F65161AAA}" destId="{72D1A872-E267-4606-A3C1-904DE3AAA962}" srcOrd="0" destOrd="0" presId="urn:microsoft.com/office/officeart/2005/8/layout/default#9"/>
    <dgm:cxn modelId="{BF5777F1-BBEA-4638-8847-75937E107866}" type="presOf" srcId="{DEA07E44-2D32-493F-A1D1-B575BD2B9F10}" destId="{5639627C-36BE-44C1-9D41-21F42421CA2B}" srcOrd="0" destOrd="0" presId="urn:microsoft.com/office/officeart/2005/8/layout/default#9"/>
    <dgm:cxn modelId="{AA0186F2-BD65-4C01-9B4F-E59C7C9F1E66}" srcId="{9264EB06-0B65-41AF-B28F-90D0034B8327}" destId="{4D9D15D3-EAB4-46DA-B5F8-B478EDEC2520}" srcOrd="1" destOrd="0" parTransId="{5478D55E-C75A-4073-8AC0-CFE4A8F01A17}" sibTransId="{73F19E88-D6F2-4948-B84A-578D9C1C7C47}"/>
    <dgm:cxn modelId="{B32F7CFF-5DF3-4088-9F2C-15F862A69458}" srcId="{9264EB06-0B65-41AF-B28F-90D0034B8327}" destId="{E8E9BAC1-C368-40C6-9375-900F65161AAA}" srcOrd="4" destOrd="0" parTransId="{9ACC2A4A-68AC-4FD8-9D26-CF576902F53C}" sibTransId="{919321E0-3284-4CCF-BFDC-DFE4AD5C58DA}"/>
    <dgm:cxn modelId="{E1C3117D-7EB3-45B0-8A80-81C8A23842D1}" type="presParOf" srcId="{33CDB545-08A6-4A27-B1F5-D92F7D063155}" destId="{5639627C-36BE-44C1-9D41-21F42421CA2B}" srcOrd="0" destOrd="0" presId="urn:microsoft.com/office/officeart/2005/8/layout/default#9"/>
    <dgm:cxn modelId="{83796668-02F6-49B3-9A83-2E4A88105189}" type="presParOf" srcId="{33CDB545-08A6-4A27-B1F5-D92F7D063155}" destId="{C4004036-51B8-4EFA-87D6-5B8EDE6D077C}" srcOrd="1" destOrd="0" presId="urn:microsoft.com/office/officeart/2005/8/layout/default#9"/>
    <dgm:cxn modelId="{CC1394EA-14DB-4121-BFDD-52C29D9F8FB8}" type="presParOf" srcId="{33CDB545-08A6-4A27-B1F5-D92F7D063155}" destId="{051A34F4-D3C2-4EE7-8B11-14062EF06403}" srcOrd="2" destOrd="0" presId="urn:microsoft.com/office/officeart/2005/8/layout/default#9"/>
    <dgm:cxn modelId="{65C19E3F-3AB1-42AA-8ACB-832A5E6CB598}" type="presParOf" srcId="{33CDB545-08A6-4A27-B1F5-D92F7D063155}" destId="{2115D229-BEC5-4060-A06A-926986D8C494}" srcOrd="3" destOrd="0" presId="urn:microsoft.com/office/officeart/2005/8/layout/default#9"/>
    <dgm:cxn modelId="{A9A555F9-09CA-4DED-8264-C6957143B523}" type="presParOf" srcId="{33CDB545-08A6-4A27-B1F5-D92F7D063155}" destId="{5AB67CDC-5910-41A0-865B-9488E8797D16}" srcOrd="4" destOrd="0" presId="urn:microsoft.com/office/officeart/2005/8/layout/default#9"/>
    <dgm:cxn modelId="{804BCD13-6494-4A4D-88EF-DB8BBC64ADD6}" type="presParOf" srcId="{33CDB545-08A6-4A27-B1F5-D92F7D063155}" destId="{7119BBB1-848F-42C3-B188-B6E5BAE03697}" srcOrd="5" destOrd="0" presId="urn:microsoft.com/office/officeart/2005/8/layout/default#9"/>
    <dgm:cxn modelId="{B88194CE-50F4-47FE-A6F2-D46336782E55}" type="presParOf" srcId="{33CDB545-08A6-4A27-B1F5-D92F7D063155}" destId="{8980B30E-68CE-43CD-A1C4-37A2597C1D57}" srcOrd="6" destOrd="0" presId="urn:microsoft.com/office/officeart/2005/8/layout/default#9"/>
    <dgm:cxn modelId="{94B1E6BA-3CB2-44D6-969D-73E7A5FF26D3}" type="presParOf" srcId="{33CDB545-08A6-4A27-B1F5-D92F7D063155}" destId="{AD404FFE-F477-46F3-92B3-3472A21D9C3A}" srcOrd="7" destOrd="0" presId="urn:microsoft.com/office/officeart/2005/8/layout/default#9"/>
    <dgm:cxn modelId="{1590504A-1725-4975-A758-C11C546B5288}" type="presParOf" srcId="{33CDB545-08A6-4A27-B1F5-D92F7D063155}" destId="{72D1A872-E267-4606-A3C1-904DE3AAA962}" srcOrd="8" destOrd="0" presId="urn:microsoft.com/office/officeart/2005/8/layout/default#9"/>
    <dgm:cxn modelId="{890560B9-2BA5-4338-B80B-568055D19783}" type="presParOf" srcId="{33CDB545-08A6-4A27-B1F5-D92F7D063155}" destId="{F7DBAE53-0DAE-4CE3-93F3-41E4E9FEE05C}" srcOrd="9" destOrd="0" presId="urn:microsoft.com/office/officeart/2005/8/layout/default#9"/>
    <dgm:cxn modelId="{DC768374-ED49-4524-A1C2-793B0366DD07}" type="presParOf" srcId="{33CDB545-08A6-4A27-B1F5-D92F7D063155}" destId="{FD336EE5-FAEB-4CF1-AA05-12DE9511E2DD}" srcOrd="10" destOrd="0" presId="urn:microsoft.com/office/officeart/2005/8/layout/default#9"/>
    <dgm:cxn modelId="{34E09604-1286-4900-AE40-96FC47CC4F48}" type="presParOf" srcId="{33CDB545-08A6-4A27-B1F5-D92F7D063155}" destId="{AD3B01FB-941B-457E-89AA-9EFB122732E9}" srcOrd="11" destOrd="0" presId="urn:microsoft.com/office/officeart/2005/8/layout/default#9"/>
    <dgm:cxn modelId="{9DFD575A-5468-4874-8DFD-D41BC0D48B22}" type="presParOf" srcId="{33CDB545-08A6-4A27-B1F5-D92F7D063155}" destId="{3348324C-FE3B-4471-983E-FD68EAF8E78E}" srcOrd="12" destOrd="0" presId="urn:microsoft.com/office/officeart/2005/8/layout/default#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3497C05-170C-41C3-8C43-F5E676723864}" type="doc">
      <dgm:prSet loTypeId="urn:microsoft.com/office/officeart/2005/8/layout/default#10" loCatId="list" qsTypeId="urn:microsoft.com/office/officeart/2005/8/quickstyle/simple1" qsCatId="simple" csTypeId="urn:microsoft.com/office/officeart/2005/8/colors/accent1_2" csCatId="accent1" phldr="1"/>
      <dgm:spPr/>
      <dgm:t>
        <a:bodyPr/>
        <a:lstStyle/>
        <a:p>
          <a:endParaRPr lang="en-US"/>
        </a:p>
      </dgm:t>
    </dgm:pt>
    <dgm:pt modelId="{B1333EB5-FEB1-41A7-98BB-42D738A3CD7D}">
      <dgm:prSet phldrT="[Text]" custT="1"/>
      <dgm:spPr>
        <a:noFill/>
        <a:ln w="50800">
          <a:solidFill>
            <a:srgbClr val="FFC000"/>
          </a:solidFill>
        </a:ln>
      </dgm:spPr>
      <dgm:t>
        <a:bodyPr/>
        <a:lstStyle/>
        <a:p>
          <a:r>
            <a:rPr lang="en-US" sz="2200" dirty="0">
              <a:solidFill>
                <a:schemeClr val="tx1"/>
              </a:solidFill>
              <a:latin typeface="Arial" panose="020B0604020202020204" pitchFamily="34" charset="0"/>
              <a:cs typeface="Arial" panose="020B0604020202020204" pitchFamily="34" charset="0"/>
            </a:rPr>
            <a:t>Accounting</a:t>
          </a:r>
        </a:p>
      </dgm:t>
    </dgm:pt>
    <dgm:pt modelId="{5BA2D477-8B84-4276-94B3-107E7EFC4FC0}" type="parTrans" cxnId="{C9AC6A04-F7A4-4390-B64A-9F7CF8918010}">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708B7936-6C1D-4DD6-A077-43B755C52145}" type="sibTrans" cxnId="{C9AC6A04-F7A4-4390-B64A-9F7CF8918010}">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8E1FA4DF-D5E6-460E-B46E-5901E2D18F84}">
      <dgm:prSet custT="1"/>
      <dgm:spPr>
        <a:noFill/>
        <a:ln w="50800">
          <a:solidFill>
            <a:srgbClr val="FFC000"/>
          </a:solidFill>
        </a:ln>
      </dgm:spPr>
      <dgm:t>
        <a:bodyPr/>
        <a:lstStyle/>
        <a:p>
          <a:r>
            <a:rPr lang="en-US" sz="2200" dirty="0">
              <a:solidFill>
                <a:schemeClr val="tx1"/>
              </a:solidFill>
              <a:latin typeface="Arial" panose="020B0604020202020204" pitchFamily="34" charset="0"/>
              <a:cs typeface="Arial" panose="020B0604020202020204" pitchFamily="34" charset="0"/>
            </a:rPr>
            <a:t>Asset inventory and management (WAN)</a:t>
          </a:r>
        </a:p>
      </dgm:t>
    </dgm:pt>
    <dgm:pt modelId="{76A9C25F-D9FB-45F6-B682-70F4F4A821EF}" type="parTrans" cxnId="{AD7CD8B8-85D3-4C00-9333-5116EB6332AD}">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18A36890-4060-4BE2-B3C9-B7E6B6B63D6C}" type="sibTrans" cxnId="{AD7CD8B8-85D3-4C00-9333-5116EB6332AD}">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40395387-51E9-43D1-A1B8-8BDFA3F4B830}">
      <dgm:prSet custT="1"/>
      <dgm:spPr>
        <a:noFill/>
        <a:ln w="50800">
          <a:solidFill>
            <a:srgbClr val="FFC000"/>
          </a:solidFill>
        </a:ln>
      </dgm:spPr>
      <dgm:t>
        <a:bodyPr/>
        <a:lstStyle/>
        <a:p>
          <a:r>
            <a:rPr lang="en-US" sz="2200" dirty="0">
              <a:solidFill>
                <a:schemeClr val="tx1"/>
              </a:solidFill>
              <a:latin typeface="Arial" panose="020B0604020202020204" pitchFamily="34" charset="0"/>
              <a:cs typeface="Arial" panose="020B0604020202020204" pitchFamily="34" charset="0"/>
            </a:rPr>
            <a:t>Audit of service provider billing</a:t>
          </a:r>
        </a:p>
      </dgm:t>
    </dgm:pt>
    <dgm:pt modelId="{2F428B5A-994A-4263-9487-388E0DB74878}" type="parTrans" cxnId="{5B848E6B-20A3-4572-91EE-D5DD22635737}">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CFF4293A-130F-46F8-A35D-83B58B005316}" type="sibTrans" cxnId="{5B848E6B-20A3-4572-91EE-D5DD22635737}">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7D229D5A-8C92-4AE3-9975-F0F0C0F1E6B8}">
      <dgm:prSet custT="1"/>
      <dgm:spPr>
        <a:noFill/>
        <a:ln w="50800">
          <a:solidFill>
            <a:srgbClr val="FFC000"/>
          </a:solidFill>
        </a:ln>
      </dgm:spPr>
      <dgm:t>
        <a:bodyPr/>
        <a:lstStyle/>
        <a:p>
          <a:r>
            <a:rPr lang="en-US" sz="2200" dirty="0">
              <a:solidFill>
                <a:schemeClr val="tx1"/>
              </a:solidFill>
              <a:latin typeface="Arial" panose="020B0604020202020204" pitchFamily="34" charset="0"/>
              <a:cs typeface="Arial" panose="020B0604020202020204" pitchFamily="34" charset="0"/>
            </a:rPr>
            <a:t>Performance monitoring and reporting</a:t>
          </a:r>
        </a:p>
      </dgm:t>
    </dgm:pt>
    <dgm:pt modelId="{0B585724-C8A1-485C-B6EA-E092009AECCF}" type="parTrans" cxnId="{9B5D46BC-FE23-4809-8354-E72D8F3DEE78}">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7439F055-016F-49AA-8E45-530E5C37A910}" type="sibTrans" cxnId="{9B5D46BC-FE23-4809-8354-E72D8F3DEE78}">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A4309DF8-8DC3-419F-8B4D-038BFB600F3E}">
      <dgm:prSet custT="1"/>
      <dgm:spPr>
        <a:noFill/>
        <a:ln w="50800">
          <a:solidFill>
            <a:srgbClr val="FFC000"/>
          </a:solidFill>
        </a:ln>
      </dgm:spPr>
      <dgm:t>
        <a:bodyPr/>
        <a:lstStyle/>
        <a:p>
          <a:r>
            <a:rPr lang="en-US" sz="2200" dirty="0">
              <a:solidFill>
                <a:schemeClr val="tx1"/>
              </a:solidFill>
              <a:latin typeface="Arial" panose="020B0604020202020204" pitchFamily="34" charset="0"/>
              <a:cs typeface="Arial" panose="020B0604020202020204" pitchFamily="34" charset="0"/>
            </a:rPr>
            <a:t>Service level agreements (SLAs)</a:t>
          </a:r>
        </a:p>
      </dgm:t>
    </dgm:pt>
    <dgm:pt modelId="{05E9E0BF-8ED1-4418-B6C8-D8E9A23FB25D}" type="parTrans" cxnId="{DAA57E1D-4F23-4350-8625-14E0158CC0E8}">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172BE341-6821-456C-B5FF-14D65D1B6DD3}" type="sibTrans" cxnId="{DAA57E1D-4F23-4350-8625-14E0158CC0E8}">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C146AAA9-FBBD-4CC5-B1AB-0936831A6C23}">
      <dgm:prSet custT="1"/>
      <dgm:spPr>
        <a:noFill/>
        <a:ln w="50800">
          <a:solidFill>
            <a:srgbClr val="FFC000"/>
          </a:solidFill>
        </a:ln>
      </dgm:spPr>
      <dgm:t>
        <a:bodyPr/>
        <a:lstStyle/>
        <a:p>
          <a:r>
            <a:rPr lang="en-US" sz="2200" dirty="0">
              <a:solidFill>
                <a:schemeClr val="tx1"/>
              </a:solidFill>
              <a:latin typeface="Arial" panose="020B0604020202020204" pitchFamily="34" charset="0"/>
              <a:cs typeface="Arial" panose="020B0604020202020204" pitchFamily="34" charset="0"/>
            </a:rPr>
            <a:t>Vendor management</a:t>
          </a:r>
        </a:p>
      </dgm:t>
    </dgm:pt>
    <dgm:pt modelId="{0B94F00C-9A69-496B-B8D7-FBF066993630}" type="parTrans" cxnId="{982AD6C8-F02B-4944-AEEC-02ED84BF9F4F}">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30C559B7-EBBB-4A59-B219-086E03AB44DD}" type="sibTrans" cxnId="{982AD6C8-F02B-4944-AEEC-02ED84BF9F4F}">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81698EE6-1901-4CDF-901F-278671CC827F}">
      <dgm:prSet custT="1"/>
      <dgm:spPr>
        <a:noFill/>
        <a:ln w="50800">
          <a:solidFill>
            <a:srgbClr val="FFC000"/>
          </a:solidFill>
        </a:ln>
      </dgm:spPr>
      <dgm:t>
        <a:bodyPr/>
        <a:lstStyle/>
        <a:p>
          <a:r>
            <a:rPr lang="en-US" sz="2200" dirty="0">
              <a:solidFill>
                <a:schemeClr val="tx1"/>
              </a:solidFill>
              <a:latin typeface="Arial" panose="020B0604020202020204" pitchFamily="34" charset="0"/>
              <a:cs typeface="Arial" panose="020B0604020202020204" pitchFamily="34" charset="0"/>
            </a:rPr>
            <a:t>Monthly reporting</a:t>
          </a:r>
        </a:p>
      </dgm:t>
    </dgm:pt>
    <dgm:pt modelId="{F78AF409-D416-40DA-9E11-D5955F3256B8}" type="parTrans" cxnId="{95FADAEF-D2EF-4B0B-9815-C66198E3CBAB}">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28A47C65-C633-41DA-96E4-2B4B70E0D490}" type="sibTrans" cxnId="{95FADAEF-D2EF-4B0B-9815-C66198E3CBAB}">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2D706CC1-9434-43FD-9B58-2A36EDD70232}" type="pres">
      <dgm:prSet presAssocID="{D3497C05-170C-41C3-8C43-F5E676723864}" presName="diagram" presStyleCnt="0">
        <dgm:presLayoutVars>
          <dgm:dir/>
          <dgm:resizeHandles val="exact"/>
        </dgm:presLayoutVars>
      </dgm:prSet>
      <dgm:spPr/>
    </dgm:pt>
    <dgm:pt modelId="{7B3A68F3-5C8E-4CDE-83F2-8E9CDD0AE13D}" type="pres">
      <dgm:prSet presAssocID="{B1333EB5-FEB1-41A7-98BB-42D738A3CD7D}" presName="node" presStyleLbl="node1" presStyleIdx="0" presStyleCnt="7">
        <dgm:presLayoutVars>
          <dgm:bulletEnabled val="1"/>
        </dgm:presLayoutVars>
      </dgm:prSet>
      <dgm:spPr/>
    </dgm:pt>
    <dgm:pt modelId="{E446187C-6932-4CAE-A79A-3A3371916B83}" type="pres">
      <dgm:prSet presAssocID="{708B7936-6C1D-4DD6-A077-43B755C52145}" presName="sibTrans" presStyleCnt="0"/>
      <dgm:spPr/>
    </dgm:pt>
    <dgm:pt modelId="{90FE0538-FEF7-4ACD-B1DE-5C0D438216A1}" type="pres">
      <dgm:prSet presAssocID="{8E1FA4DF-D5E6-460E-B46E-5901E2D18F84}" presName="node" presStyleLbl="node1" presStyleIdx="1" presStyleCnt="7">
        <dgm:presLayoutVars>
          <dgm:bulletEnabled val="1"/>
        </dgm:presLayoutVars>
      </dgm:prSet>
      <dgm:spPr/>
    </dgm:pt>
    <dgm:pt modelId="{62FCA2AE-612B-4AEA-9E1B-38AF3DD13B63}" type="pres">
      <dgm:prSet presAssocID="{18A36890-4060-4BE2-B3C9-B7E6B6B63D6C}" presName="sibTrans" presStyleCnt="0"/>
      <dgm:spPr/>
    </dgm:pt>
    <dgm:pt modelId="{71F9B62F-CF6C-4668-8FC7-386FFF027EE9}" type="pres">
      <dgm:prSet presAssocID="{40395387-51E9-43D1-A1B8-8BDFA3F4B830}" presName="node" presStyleLbl="node1" presStyleIdx="2" presStyleCnt="7">
        <dgm:presLayoutVars>
          <dgm:bulletEnabled val="1"/>
        </dgm:presLayoutVars>
      </dgm:prSet>
      <dgm:spPr/>
    </dgm:pt>
    <dgm:pt modelId="{885D8E2F-EA8D-4573-AA55-C683D134301E}" type="pres">
      <dgm:prSet presAssocID="{CFF4293A-130F-46F8-A35D-83B58B005316}" presName="sibTrans" presStyleCnt="0"/>
      <dgm:spPr/>
    </dgm:pt>
    <dgm:pt modelId="{F62998EE-9FF9-4459-A631-BF0237E16E24}" type="pres">
      <dgm:prSet presAssocID="{7D229D5A-8C92-4AE3-9975-F0F0C0F1E6B8}" presName="node" presStyleLbl="node1" presStyleIdx="3" presStyleCnt="7">
        <dgm:presLayoutVars>
          <dgm:bulletEnabled val="1"/>
        </dgm:presLayoutVars>
      </dgm:prSet>
      <dgm:spPr/>
    </dgm:pt>
    <dgm:pt modelId="{D5C2300E-7CDE-4758-86D4-DB84876937A0}" type="pres">
      <dgm:prSet presAssocID="{7439F055-016F-49AA-8E45-530E5C37A910}" presName="sibTrans" presStyleCnt="0"/>
      <dgm:spPr/>
    </dgm:pt>
    <dgm:pt modelId="{7FB296A5-D61F-44FD-A58B-4DFE2833159D}" type="pres">
      <dgm:prSet presAssocID="{A4309DF8-8DC3-419F-8B4D-038BFB600F3E}" presName="node" presStyleLbl="node1" presStyleIdx="4" presStyleCnt="7">
        <dgm:presLayoutVars>
          <dgm:bulletEnabled val="1"/>
        </dgm:presLayoutVars>
      </dgm:prSet>
      <dgm:spPr/>
    </dgm:pt>
    <dgm:pt modelId="{A5D07B82-61BF-4F1B-9638-DB16B1120547}" type="pres">
      <dgm:prSet presAssocID="{172BE341-6821-456C-B5FF-14D65D1B6DD3}" presName="sibTrans" presStyleCnt="0"/>
      <dgm:spPr/>
    </dgm:pt>
    <dgm:pt modelId="{D751AFBF-E5E4-4D1F-A734-997C5AEEF584}" type="pres">
      <dgm:prSet presAssocID="{C146AAA9-FBBD-4CC5-B1AB-0936831A6C23}" presName="node" presStyleLbl="node1" presStyleIdx="5" presStyleCnt="7">
        <dgm:presLayoutVars>
          <dgm:bulletEnabled val="1"/>
        </dgm:presLayoutVars>
      </dgm:prSet>
      <dgm:spPr/>
    </dgm:pt>
    <dgm:pt modelId="{C7D7239A-EE79-44B8-A8EB-2FC3AD0663FA}" type="pres">
      <dgm:prSet presAssocID="{30C559B7-EBBB-4A59-B219-086E03AB44DD}" presName="sibTrans" presStyleCnt="0"/>
      <dgm:spPr/>
    </dgm:pt>
    <dgm:pt modelId="{FDA0EAFD-39C1-47B8-B98F-C65B5F4A5D39}" type="pres">
      <dgm:prSet presAssocID="{81698EE6-1901-4CDF-901F-278671CC827F}" presName="node" presStyleLbl="node1" presStyleIdx="6" presStyleCnt="7">
        <dgm:presLayoutVars>
          <dgm:bulletEnabled val="1"/>
        </dgm:presLayoutVars>
      </dgm:prSet>
      <dgm:spPr/>
    </dgm:pt>
  </dgm:ptLst>
  <dgm:cxnLst>
    <dgm:cxn modelId="{C9AC6A04-F7A4-4390-B64A-9F7CF8918010}" srcId="{D3497C05-170C-41C3-8C43-F5E676723864}" destId="{B1333EB5-FEB1-41A7-98BB-42D738A3CD7D}" srcOrd="0" destOrd="0" parTransId="{5BA2D477-8B84-4276-94B3-107E7EFC4FC0}" sibTransId="{708B7936-6C1D-4DD6-A077-43B755C52145}"/>
    <dgm:cxn modelId="{AEE49B09-E13E-448A-B928-4D7E41385CA2}" type="presOf" srcId="{C146AAA9-FBBD-4CC5-B1AB-0936831A6C23}" destId="{D751AFBF-E5E4-4D1F-A734-997C5AEEF584}" srcOrd="0" destOrd="0" presId="urn:microsoft.com/office/officeart/2005/8/layout/default#10"/>
    <dgm:cxn modelId="{8B710E1B-6993-4FB8-A309-17C92E581DF1}" type="presOf" srcId="{40395387-51E9-43D1-A1B8-8BDFA3F4B830}" destId="{71F9B62F-CF6C-4668-8FC7-386FFF027EE9}" srcOrd="0" destOrd="0" presId="urn:microsoft.com/office/officeart/2005/8/layout/default#10"/>
    <dgm:cxn modelId="{DAA57E1D-4F23-4350-8625-14E0158CC0E8}" srcId="{D3497C05-170C-41C3-8C43-F5E676723864}" destId="{A4309DF8-8DC3-419F-8B4D-038BFB600F3E}" srcOrd="4" destOrd="0" parTransId="{05E9E0BF-8ED1-4418-B6C8-D8E9A23FB25D}" sibTransId="{172BE341-6821-456C-B5FF-14D65D1B6DD3}"/>
    <dgm:cxn modelId="{5B848E6B-20A3-4572-91EE-D5DD22635737}" srcId="{D3497C05-170C-41C3-8C43-F5E676723864}" destId="{40395387-51E9-43D1-A1B8-8BDFA3F4B830}" srcOrd="2" destOrd="0" parTransId="{2F428B5A-994A-4263-9487-388E0DB74878}" sibTransId="{CFF4293A-130F-46F8-A35D-83B58B005316}"/>
    <dgm:cxn modelId="{C17E7B7A-9905-4AC0-B948-23866529B426}" type="presOf" srcId="{D3497C05-170C-41C3-8C43-F5E676723864}" destId="{2D706CC1-9434-43FD-9B58-2A36EDD70232}" srcOrd="0" destOrd="0" presId="urn:microsoft.com/office/officeart/2005/8/layout/default#10"/>
    <dgm:cxn modelId="{30EB47B8-34BE-4612-A0BF-A3BA090BEC2C}" type="presOf" srcId="{A4309DF8-8DC3-419F-8B4D-038BFB600F3E}" destId="{7FB296A5-D61F-44FD-A58B-4DFE2833159D}" srcOrd="0" destOrd="0" presId="urn:microsoft.com/office/officeart/2005/8/layout/default#10"/>
    <dgm:cxn modelId="{AD7CD8B8-85D3-4C00-9333-5116EB6332AD}" srcId="{D3497C05-170C-41C3-8C43-F5E676723864}" destId="{8E1FA4DF-D5E6-460E-B46E-5901E2D18F84}" srcOrd="1" destOrd="0" parTransId="{76A9C25F-D9FB-45F6-B682-70F4F4A821EF}" sibTransId="{18A36890-4060-4BE2-B3C9-B7E6B6B63D6C}"/>
    <dgm:cxn modelId="{9B5D46BC-FE23-4809-8354-E72D8F3DEE78}" srcId="{D3497C05-170C-41C3-8C43-F5E676723864}" destId="{7D229D5A-8C92-4AE3-9975-F0F0C0F1E6B8}" srcOrd="3" destOrd="0" parTransId="{0B585724-C8A1-485C-B6EA-E092009AECCF}" sibTransId="{7439F055-016F-49AA-8E45-530E5C37A910}"/>
    <dgm:cxn modelId="{982AD6C8-F02B-4944-AEEC-02ED84BF9F4F}" srcId="{D3497C05-170C-41C3-8C43-F5E676723864}" destId="{C146AAA9-FBBD-4CC5-B1AB-0936831A6C23}" srcOrd="5" destOrd="0" parTransId="{0B94F00C-9A69-496B-B8D7-FBF066993630}" sibTransId="{30C559B7-EBBB-4A59-B219-086E03AB44DD}"/>
    <dgm:cxn modelId="{679F5CD7-1F49-4010-944A-3C5EDAA5DD99}" type="presOf" srcId="{81698EE6-1901-4CDF-901F-278671CC827F}" destId="{FDA0EAFD-39C1-47B8-B98F-C65B5F4A5D39}" srcOrd="0" destOrd="0" presId="urn:microsoft.com/office/officeart/2005/8/layout/default#10"/>
    <dgm:cxn modelId="{E30860E0-7D7F-4BAE-A028-A4F464A8A300}" type="presOf" srcId="{7D229D5A-8C92-4AE3-9975-F0F0C0F1E6B8}" destId="{F62998EE-9FF9-4459-A631-BF0237E16E24}" srcOrd="0" destOrd="0" presId="urn:microsoft.com/office/officeart/2005/8/layout/default#10"/>
    <dgm:cxn modelId="{C23259E9-4717-46BC-ABD1-EC986BFE0C6B}" type="presOf" srcId="{8E1FA4DF-D5E6-460E-B46E-5901E2D18F84}" destId="{90FE0538-FEF7-4ACD-B1DE-5C0D438216A1}" srcOrd="0" destOrd="0" presId="urn:microsoft.com/office/officeart/2005/8/layout/default#10"/>
    <dgm:cxn modelId="{F98489EE-9F4E-4D31-AFDD-79830F6025F0}" type="presOf" srcId="{B1333EB5-FEB1-41A7-98BB-42D738A3CD7D}" destId="{7B3A68F3-5C8E-4CDE-83F2-8E9CDD0AE13D}" srcOrd="0" destOrd="0" presId="urn:microsoft.com/office/officeart/2005/8/layout/default#10"/>
    <dgm:cxn modelId="{95FADAEF-D2EF-4B0B-9815-C66198E3CBAB}" srcId="{D3497C05-170C-41C3-8C43-F5E676723864}" destId="{81698EE6-1901-4CDF-901F-278671CC827F}" srcOrd="6" destOrd="0" parTransId="{F78AF409-D416-40DA-9E11-D5955F3256B8}" sibTransId="{28A47C65-C633-41DA-96E4-2B4B70E0D490}"/>
    <dgm:cxn modelId="{93087B93-DF4E-4DC8-BDFD-9B82EBD24A02}" type="presParOf" srcId="{2D706CC1-9434-43FD-9B58-2A36EDD70232}" destId="{7B3A68F3-5C8E-4CDE-83F2-8E9CDD0AE13D}" srcOrd="0" destOrd="0" presId="urn:microsoft.com/office/officeart/2005/8/layout/default#10"/>
    <dgm:cxn modelId="{0394E9DD-59C1-432F-9FEA-3FB0A1BEAE18}" type="presParOf" srcId="{2D706CC1-9434-43FD-9B58-2A36EDD70232}" destId="{E446187C-6932-4CAE-A79A-3A3371916B83}" srcOrd="1" destOrd="0" presId="urn:microsoft.com/office/officeart/2005/8/layout/default#10"/>
    <dgm:cxn modelId="{08EB30D6-F2CF-4102-8B4D-217293B8AE5B}" type="presParOf" srcId="{2D706CC1-9434-43FD-9B58-2A36EDD70232}" destId="{90FE0538-FEF7-4ACD-B1DE-5C0D438216A1}" srcOrd="2" destOrd="0" presId="urn:microsoft.com/office/officeart/2005/8/layout/default#10"/>
    <dgm:cxn modelId="{E1E8CE7D-9802-48B8-90B7-DA3637BDBF07}" type="presParOf" srcId="{2D706CC1-9434-43FD-9B58-2A36EDD70232}" destId="{62FCA2AE-612B-4AEA-9E1B-38AF3DD13B63}" srcOrd="3" destOrd="0" presId="urn:microsoft.com/office/officeart/2005/8/layout/default#10"/>
    <dgm:cxn modelId="{DB7EBA0B-5AAE-4795-95E0-68C3BA6EAE58}" type="presParOf" srcId="{2D706CC1-9434-43FD-9B58-2A36EDD70232}" destId="{71F9B62F-CF6C-4668-8FC7-386FFF027EE9}" srcOrd="4" destOrd="0" presId="urn:microsoft.com/office/officeart/2005/8/layout/default#10"/>
    <dgm:cxn modelId="{A5A57968-C8A3-4C81-857A-9643D694B316}" type="presParOf" srcId="{2D706CC1-9434-43FD-9B58-2A36EDD70232}" destId="{885D8E2F-EA8D-4573-AA55-C683D134301E}" srcOrd="5" destOrd="0" presId="urn:microsoft.com/office/officeart/2005/8/layout/default#10"/>
    <dgm:cxn modelId="{0B5A4A14-EFA0-4E31-98D1-CD188A06B41D}" type="presParOf" srcId="{2D706CC1-9434-43FD-9B58-2A36EDD70232}" destId="{F62998EE-9FF9-4459-A631-BF0237E16E24}" srcOrd="6" destOrd="0" presId="urn:microsoft.com/office/officeart/2005/8/layout/default#10"/>
    <dgm:cxn modelId="{46A08558-179D-4E99-BDEA-4CA0E6E003D1}" type="presParOf" srcId="{2D706CC1-9434-43FD-9B58-2A36EDD70232}" destId="{D5C2300E-7CDE-4758-86D4-DB84876937A0}" srcOrd="7" destOrd="0" presId="urn:microsoft.com/office/officeart/2005/8/layout/default#10"/>
    <dgm:cxn modelId="{4C11B94D-F495-4849-9310-3B39EC1A7679}" type="presParOf" srcId="{2D706CC1-9434-43FD-9B58-2A36EDD70232}" destId="{7FB296A5-D61F-44FD-A58B-4DFE2833159D}" srcOrd="8" destOrd="0" presId="urn:microsoft.com/office/officeart/2005/8/layout/default#10"/>
    <dgm:cxn modelId="{597F12EA-3358-44FE-BE87-F35981F0DB93}" type="presParOf" srcId="{2D706CC1-9434-43FD-9B58-2A36EDD70232}" destId="{A5D07B82-61BF-4F1B-9638-DB16B1120547}" srcOrd="9" destOrd="0" presId="urn:microsoft.com/office/officeart/2005/8/layout/default#10"/>
    <dgm:cxn modelId="{39071D8F-3FEF-46FF-824C-D7C4F3868B8B}" type="presParOf" srcId="{2D706CC1-9434-43FD-9B58-2A36EDD70232}" destId="{D751AFBF-E5E4-4D1F-A734-997C5AEEF584}" srcOrd="10" destOrd="0" presId="urn:microsoft.com/office/officeart/2005/8/layout/default#10"/>
    <dgm:cxn modelId="{B29E1364-4267-447E-9BCA-6C880890644C}" type="presParOf" srcId="{2D706CC1-9434-43FD-9B58-2A36EDD70232}" destId="{C7D7239A-EE79-44B8-A8EB-2FC3AD0663FA}" srcOrd="11" destOrd="0" presId="urn:microsoft.com/office/officeart/2005/8/layout/default#10"/>
    <dgm:cxn modelId="{853D894C-B834-4DA5-8FD2-E9CF42E23A83}" type="presParOf" srcId="{2D706CC1-9434-43FD-9B58-2A36EDD70232}" destId="{FDA0EAFD-39C1-47B8-B98F-C65B5F4A5D39}" srcOrd="12" destOrd="0" presId="urn:microsoft.com/office/officeart/2005/8/layout/default#10"/>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8F2FD8-BF72-42ED-B439-9DD5A4DB5333}" type="doc">
      <dgm:prSet loTypeId="urn:microsoft.com/office/officeart/2005/8/layout/default#11" loCatId="list" qsTypeId="urn:microsoft.com/office/officeart/2005/8/quickstyle/simple1" qsCatId="simple" csTypeId="urn:microsoft.com/office/officeart/2005/8/colors/accent1_2" csCatId="accent1" phldr="1"/>
      <dgm:spPr/>
      <dgm:t>
        <a:bodyPr/>
        <a:lstStyle/>
        <a:p>
          <a:endParaRPr lang="en-US"/>
        </a:p>
      </dgm:t>
    </dgm:pt>
    <dgm:pt modelId="{23D0F887-F956-4202-9402-0743D8F3FE8C}">
      <dgm:prSet phldrT="[Text]" custT="1"/>
      <dgm:spPr/>
      <dgm:t>
        <a:bodyPr/>
        <a:lstStyle/>
        <a:p>
          <a:r>
            <a:rPr lang="en-US" sz="2200" dirty="0">
              <a:solidFill>
                <a:schemeClr val="tx1"/>
              </a:solidFill>
              <a:latin typeface="Arial" panose="020B0604020202020204" pitchFamily="34" charset="0"/>
              <a:cs typeface="Arial" panose="020B0604020202020204" pitchFamily="34" charset="0"/>
            </a:rPr>
            <a:t>Bandwidth</a:t>
          </a:r>
        </a:p>
      </dgm:t>
    </dgm:pt>
    <dgm:pt modelId="{E3D94A69-8A2C-4868-BA9D-34E0F520322E}" type="parTrans" cxnId="{CFBBE5E9-B2B3-4A2D-B1DA-0E3EE4C22027}">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7412A5C8-2FF1-468B-A0FC-14E35067939E}" type="sibTrans" cxnId="{CFBBE5E9-B2B3-4A2D-B1DA-0E3EE4C22027}">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82857673-1C41-4A7B-9DF2-1986FCFF18C1}">
      <dgm:prSet custT="1"/>
      <dgm:spPr/>
      <dgm:t>
        <a:bodyPr/>
        <a:lstStyle/>
        <a:p>
          <a:r>
            <a:rPr lang="en-US" sz="2200" dirty="0">
              <a:solidFill>
                <a:schemeClr val="tx1"/>
              </a:solidFill>
              <a:latin typeface="Arial" panose="020B0604020202020204" pitchFamily="34" charset="0"/>
              <a:cs typeface="Arial" panose="020B0604020202020204" pitchFamily="34" charset="0"/>
            </a:rPr>
            <a:t>Capacity planning</a:t>
          </a:r>
        </a:p>
      </dgm:t>
    </dgm:pt>
    <dgm:pt modelId="{E3C682ED-B8D0-424E-8083-120D999032F1}" type="parTrans" cxnId="{6BDA6542-1078-4724-9235-EA2A3D44997F}">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9C751D2E-9F6B-4CF4-BC24-F5DCB83040B8}" type="sibTrans" cxnId="{6BDA6542-1078-4724-9235-EA2A3D44997F}">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795786F7-94BB-4780-8BFC-95B7B120D659}">
      <dgm:prSet custT="1"/>
      <dgm:spPr/>
      <dgm:t>
        <a:bodyPr/>
        <a:lstStyle/>
        <a:p>
          <a:r>
            <a:rPr lang="en-US" sz="2200" dirty="0">
              <a:solidFill>
                <a:schemeClr val="tx1"/>
              </a:solidFill>
              <a:latin typeface="Arial" panose="020B0604020202020204" pitchFamily="34" charset="0"/>
              <a:cs typeface="Arial" panose="020B0604020202020204" pitchFamily="34" charset="0"/>
            </a:rPr>
            <a:t>Distance (local, metro, long-haul)</a:t>
          </a:r>
        </a:p>
      </dgm:t>
    </dgm:pt>
    <dgm:pt modelId="{72EFBD20-A615-4352-B17A-B35E753615E7}" type="parTrans" cxnId="{1A3D2356-BC59-4FD8-B988-D5A17D8C9238}">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EB2BA727-5619-41EE-B894-7EED492D97FA}" type="sibTrans" cxnId="{1A3D2356-BC59-4FD8-B988-D5A17D8C9238}">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41AF8A15-FE32-494D-BD6E-19FA22490CE3}">
      <dgm:prSet custT="1"/>
      <dgm:spPr/>
      <dgm:t>
        <a:bodyPr/>
        <a:lstStyle/>
        <a:p>
          <a:r>
            <a:rPr lang="en-US" sz="2200" dirty="0">
              <a:solidFill>
                <a:schemeClr val="tx1"/>
              </a:solidFill>
              <a:latin typeface="Arial" panose="020B0604020202020204" pitchFamily="34" charset="0"/>
              <a:cs typeface="Arial" panose="020B0604020202020204" pitchFamily="34" charset="0"/>
            </a:rPr>
            <a:t>Monitoring</a:t>
          </a:r>
        </a:p>
      </dgm:t>
    </dgm:pt>
    <dgm:pt modelId="{30DE5789-AEFA-4F0D-9606-A837EDC33B56}" type="parTrans" cxnId="{58920CA7-9ADD-4D35-ABDD-8F36FA80BA33}">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5880D4A0-6B2A-4F1B-98A7-E0FA4CAB2CC2}" type="sibTrans" cxnId="{58920CA7-9ADD-4D35-ABDD-8F36FA80BA33}">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FE060B8D-6AFF-4EBA-B4DA-FF09B22A64D3}">
      <dgm:prSet custT="1"/>
      <dgm:spPr/>
      <dgm:t>
        <a:bodyPr/>
        <a:lstStyle/>
        <a:p>
          <a:r>
            <a:rPr lang="en-US" sz="2200" dirty="0">
              <a:solidFill>
                <a:schemeClr val="tx1"/>
              </a:solidFill>
              <a:latin typeface="Arial" panose="020B0604020202020204" pitchFamily="34" charset="0"/>
              <a:cs typeface="Arial" panose="020B0604020202020204" pitchFamily="34" charset="0"/>
            </a:rPr>
            <a:t>Throughput</a:t>
          </a:r>
        </a:p>
      </dgm:t>
    </dgm:pt>
    <dgm:pt modelId="{49928489-2168-4E25-AF5E-39FB696C3D23}" type="parTrans" cxnId="{71772BBF-58E6-4231-B724-A3B40340BA43}">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8F0D009B-8D1F-4D78-8D55-FE9B5341E7C3}" type="sibTrans" cxnId="{71772BBF-58E6-4231-B724-A3B40340BA43}">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354D288C-6DA0-45C6-829C-55078563A068}">
      <dgm:prSet custT="1"/>
      <dgm:spPr/>
      <dgm:t>
        <a:bodyPr/>
        <a:lstStyle/>
        <a:p>
          <a:r>
            <a:rPr lang="en-US" sz="2200" dirty="0">
              <a:solidFill>
                <a:schemeClr val="tx1"/>
              </a:solidFill>
              <a:latin typeface="Arial" panose="020B0604020202020204" pitchFamily="34" charset="0"/>
              <a:cs typeface="Arial" panose="020B0604020202020204" pitchFamily="34" charset="0"/>
            </a:rPr>
            <a:t>Traffic shaping</a:t>
          </a:r>
        </a:p>
      </dgm:t>
    </dgm:pt>
    <dgm:pt modelId="{21FF6755-5BA9-4684-A1B2-F2EA79433382}" type="parTrans" cxnId="{0964FF13-4121-4FC6-B5D2-C5E182428573}">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0E9A6147-1462-49F9-B9D9-C63F7B018D0F}" type="sibTrans" cxnId="{0964FF13-4121-4FC6-B5D2-C5E182428573}">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F1E62A83-3CCD-4C61-A0C9-22D1637003D2}">
      <dgm:prSet custT="1"/>
      <dgm:spPr/>
      <dgm:t>
        <a:bodyPr/>
        <a:lstStyle/>
        <a:p>
          <a:r>
            <a:rPr lang="en-US" sz="2200" dirty="0">
              <a:solidFill>
                <a:schemeClr val="tx1"/>
              </a:solidFill>
              <a:latin typeface="Arial" panose="020B0604020202020204" pitchFamily="34" charset="0"/>
              <a:cs typeface="Arial" panose="020B0604020202020204" pitchFamily="34" charset="0"/>
            </a:rPr>
            <a:t>Visibility</a:t>
          </a:r>
        </a:p>
      </dgm:t>
    </dgm:pt>
    <dgm:pt modelId="{4C5F4E0B-1611-406D-BDE7-A0A7446FCC9B}" type="parTrans" cxnId="{12DC3F2D-83D6-4E07-A12C-C492EFBC7B2C}">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580707F4-8F28-47B1-961D-2FF35E579D44}" type="sibTrans" cxnId="{12DC3F2D-83D6-4E07-A12C-C492EFBC7B2C}">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0C8C52D4-DE56-44CF-AF73-D6BACDBB6F5D}">
      <dgm:prSet custT="1"/>
      <dgm:spPr/>
      <dgm:t>
        <a:bodyPr/>
        <a:lstStyle/>
        <a:p>
          <a:r>
            <a:rPr lang="en-US" sz="2200" dirty="0">
              <a:solidFill>
                <a:schemeClr val="tx1"/>
              </a:solidFill>
              <a:latin typeface="Arial" panose="020B0604020202020204" pitchFamily="34" charset="0"/>
              <a:cs typeface="Arial" panose="020B0604020202020204" pitchFamily="34" charset="0"/>
            </a:rPr>
            <a:t>Monthly reporting</a:t>
          </a:r>
        </a:p>
      </dgm:t>
    </dgm:pt>
    <dgm:pt modelId="{75BBB95D-0C72-48E4-8008-2F0EC2EC11C7}" type="parTrans" cxnId="{225C2BD8-8A36-4CEF-958A-BCDD530987C7}">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F214585D-E12A-4DE9-AB23-0758482C7093}" type="sibTrans" cxnId="{225C2BD8-8A36-4CEF-958A-BCDD530987C7}">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F89B0831-7C3B-4A5E-8478-8E90488FD277}" type="pres">
      <dgm:prSet presAssocID="{D28F2FD8-BF72-42ED-B439-9DD5A4DB5333}" presName="diagram" presStyleCnt="0">
        <dgm:presLayoutVars>
          <dgm:dir/>
          <dgm:resizeHandles val="exact"/>
        </dgm:presLayoutVars>
      </dgm:prSet>
      <dgm:spPr/>
    </dgm:pt>
    <dgm:pt modelId="{9733F141-CB6E-4750-AF5D-F759C7C0F628}" type="pres">
      <dgm:prSet presAssocID="{23D0F887-F956-4202-9402-0743D8F3FE8C}" presName="node" presStyleLbl="node1" presStyleIdx="0" presStyleCnt="8">
        <dgm:presLayoutVars>
          <dgm:bulletEnabled val="1"/>
        </dgm:presLayoutVars>
      </dgm:prSet>
      <dgm:spPr/>
    </dgm:pt>
    <dgm:pt modelId="{9286E347-4434-4D19-8FA5-8289A5D0212D}" type="pres">
      <dgm:prSet presAssocID="{7412A5C8-2FF1-468B-A0FC-14E35067939E}" presName="sibTrans" presStyleCnt="0"/>
      <dgm:spPr/>
    </dgm:pt>
    <dgm:pt modelId="{C66827CD-E370-4611-A3EE-A48F46E645A8}" type="pres">
      <dgm:prSet presAssocID="{82857673-1C41-4A7B-9DF2-1986FCFF18C1}" presName="node" presStyleLbl="node1" presStyleIdx="1" presStyleCnt="8">
        <dgm:presLayoutVars>
          <dgm:bulletEnabled val="1"/>
        </dgm:presLayoutVars>
      </dgm:prSet>
      <dgm:spPr/>
    </dgm:pt>
    <dgm:pt modelId="{496456D8-E3E6-4A82-9A5C-AAFF7D0DF856}" type="pres">
      <dgm:prSet presAssocID="{9C751D2E-9F6B-4CF4-BC24-F5DCB83040B8}" presName="sibTrans" presStyleCnt="0"/>
      <dgm:spPr/>
    </dgm:pt>
    <dgm:pt modelId="{3657E077-86C7-46DD-BC1B-E4F5D93F3853}" type="pres">
      <dgm:prSet presAssocID="{795786F7-94BB-4780-8BFC-95B7B120D659}" presName="node" presStyleLbl="node1" presStyleIdx="2" presStyleCnt="8">
        <dgm:presLayoutVars>
          <dgm:bulletEnabled val="1"/>
        </dgm:presLayoutVars>
      </dgm:prSet>
      <dgm:spPr/>
    </dgm:pt>
    <dgm:pt modelId="{85C5FA60-EB7E-48FF-8F49-80EA921F916E}" type="pres">
      <dgm:prSet presAssocID="{EB2BA727-5619-41EE-B894-7EED492D97FA}" presName="sibTrans" presStyleCnt="0"/>
      <dgm:spPr/>
    </dgm:pt>
    <dgm:pt modelId="{E8315434-1DFD-4A4C-BE81-97883010ABB9}" type="pres">
      <dgm:prSet presAssocID="{41AF8A15-FE32-494D-BD6E-19FA22490CE3}" presName="node" presStyleLbl="node1" presStyleIdx="3" presStyleCnt="8">
        <dgm:presLayoutVars>
          <dgm:bulletEnabled val="1"/>
        </dgm:presLayoutVars>
      </dgm:prSet>
      <dgm:spPr/>
    </dgm:pt>
    <dgm:pt modelId="{BC93E54C-DB71-484D-BD8E-652EAEB16FFF}" type="pres">
      <dgm:prSet presAssocID="{5880D4A0-6B2A-4F1B-98A7-E0FA4CAB2CC2}" presName="sibTrans" presStyleCnt="0"/>
      <dgm:spPr/>
    </dgm:pt>
    <dgm:pt modelId="{D0871310-C2AD-44DF-82D9-3088488BF89F}" type="pres">
      <dgm:prSet presAssocID="{FE060B8D-6AFF-4EBA-B4DA-FF09B22A64D3}" presName="node" presStyleLbl="node1" presStyleIdx="4" presStyleCnt="8">
        <dgm:presLayoutVars>
          <dgm:bulletEnabled val="1"/>
        </dgm:presLayoutVars>
      </dgm:prSet>
      <dgm:spPr/>
    </dgm:pt>
    <dgm:pt modelId="{0564C216-1BA2-4693-AD8B-F93DE04C3327}" type="pres">
      <dgm:prSet presAssocID="{8F0D009B-8D1F-4D78-8D55-FE9B5341E7C3}" presName="sibTrans" presStyleCnt="0"/>
      <dgm:spPr/>
    </dgm:pt>
    <dgm:pt modelId="{90AE9232-BEEF-4AC6-8BAA-6480655443FE}" type="pres">
      <dgm:prSet presAssocID="{354D288C-6DA0-45C6-829C-55078563A068}" presName="node" presStyleLbl="node1" presStyleIdx="5" presStyleCnt="8">
        <dgm:presLayoutVars>
          <dgm:bulletEnabled val="1"/>
        </dgm:presLayoutVars>
      </dgm:prSet>
      <dgm:spPr/>
    </dgm:pt>
    <dgm:pt modelId="{1DF185A1-ACE5-4DFA-9537-8EE89ED6DD7C}" type="pres">
      <dgm:prSet presAssocID="{0E9A6147-1462-49F9-B9D9-C63F7B018D0F}" presName="sibTrans" presStyleCnt="0"/>
      <dgm:spPr/>
    </dgm:pt>
    <dgm:pt modelId="{8BF65D11-2D37-47CB-95CD-D1EFA6279889}" type="pres">
      <dgm:prSet presAssocID="{F1E62A83-3CCD-4C61-A0C9-22D1637003D2}" presName="node" presStyleLbl="node1" presStyleIdx="6" presStyleCnt="8">
        <dgm:presLayoutVars>
          <dgm:bulletEnabled val="1"/>
        </dgm:presLayoutVars>
      </dgm:prSet>
      <dgm:spPr/>
    </dgm:pt>
    <dgm:pt modelId="{626230BA-06D3-4053-B63F-991F383BDDA8}" type="pres">
      <dgm:prSet presAssocID="{580707F4-8F28-47B1-961D-2FF35E579D44}" presName="sibTrans" presStyleCnt="0"/>
      <dgm:spPr/>
    </dgm:pt>
    <dgm:pt modelId="{4027A356-E453-4E17-BBB7-1A9B56EB63D2}" type="pres">
      <dgm:prSet presAssocID="{0C8C52D4-DE56-44CF-AF73-D6BACDBB6F5D}" presName="node" presStyleLbl="node1" presStyleIdx="7" presStyleCnt="8">
        <dgm:presLayoutVars>
          <dgm:bulletEnabled val="1"/>
        </dgm:presLayoutVars>
      </dgm:prSet>
      <dgm:spPr/>
    </dgm:pt>
  </dgm:ptLst>
  <dgm:cxnLst>
    <dgm:cxn modelId="{0964FF13-4121-4FC6-B5D2-C5E182428573}" srcId="{D28F2FD8-BF72-42ED-B439-9DD5A4DB5333}" destId="{354D288C-6DA0-45C6-829C-55078563A068}" srcOrd="5" destOrd="0" parTransId="{21FF6755-5BA9-4684-A1B2-F2EA79433382}" sibTransId="{0E9A6147-1462-49F9-B9D9-C63F7B018D0F}"/>
    <dgm:cxn modelId="{A9D2DB29-B4A8-4A1C-8189-B129622F9C55}" type="presOf" srcId="{23D0F887-F956-4202-9402-0743D8F3FE8C}" destId="{9733F141-CB6E-4750-AF5D-F759C7C0F628}" srcOrd="0" destOrd="0" presId="urn:microsoft.com/office/officeart/2005/8/layout/default#11"/>
    <dgm:cxn modelId="{12DC3F2D-83D6-4E07-A12C-C492EFBC7B2C}" srcId="{D28F2FD8-BF72-42ED-B439-9DD5A4DB5333}" destId="{F1E62A83-3CCD-4C61-A0C9-22D1637003D2}" srcOrd="6" destOrd="0" parTransId="{4C5F4E0B-1611-406D-BDE7-A0A7446FCC9B}" sibTransId="{580707F4-8F28-47B1-961D-2FF35E579D44}"/>
    <dgm:cxn modelId="{6BDA6542-1078-4724-9235-EA2A3D44997F}" srcId="{D28F2FD8-BF72-42ED-B439-9DD5A4DB5333}" destId="{82857673-1C41-4A7B-9DF2-1986FCFF18C1}" srcOrd="1" destOrd="0" parTransId="{E3C682ED-B8D0-424E-8083-120D999032F1}" sibTransId="{9C751D2E-9F6B-4CF4-BC24-F5DCB83040B8}"/>
    <dgm:cxn modelId="{5277FF44-5F91-44BC-BEDC-F67134379321}" type="presOf" srcId="{D28F2FD8-BF72-42ED-B439-9DD5A4DB5333}" destId="{F89B0831-7C3B-4A5E-8478-8E90488FD277}" srcOrd="0" destOrd="0" presId="urn:microsoft.com/office/officeart/2005/8/layout/default#11"/>
    <dgm:cxn modelId="{1A3D2356-BC59-4FD8-B988-D5A17D8C9238}" srcId="{D28F2FD8-BF72-42ED-B439-9DD5A4DB5333}" destId="{795786F7-94BB-4780-8BFC-95B7B120D659}" srcOrd="2" destOrd="0" parTransId="{72EFBD20-A615-4352-B17A-B35E753615E7}" sibTransId="{EB2BA727-5619-41EE-B894-7EED492D97FA}"/>
    <dgm:cxn modelId="{0A6B6D5C-DA9E-4B9E-969D-F6A83961E68B}" type="presOf" srcId="{354D288C-6DA0-45C6-829C-55078563A068}" destId="{90AE9232-BEEF-4AC6-8BAA-6480655443FE}" srcOrd="0" destOrd="0" presId="urn:microsoft.com/office/officeart/2005/8/layout/default#11"/>
    <dgm:cxn modelId="{8ADB2A67-B4B3-484D-8B0C-506CFFB1CD63}" type="presOf" srcId="{FE060B8D-6AFF-4EBA-B4DA-FF09B22A64D3}" destId="{D0871310-C2AD-44DF-82D9-3088488BF89F}" srcOrd="0" destOrd="0" presId="urn:microsoft.com/office/officeart/2005/8/layout/default#11"/>
    <dgm:cxn modelId="{4BDB8E8F-1D03-4C04-8C00-3D1D09982F50}" type="presOf" srcId="{F1E62A83-3CCD-4C61-A0C9-22D1637003D2}" destId="{8BF65D11-2D37-47CB-95CD-D1EFA6279889}" srcOrd="0" destOrd="0" presId="urn:microsoft.com/office/officeart/2005/8/layout/default#11"/>
    <dgm:cxn modelId="{AA0C8891-E42A-4BE9-A661-2A46E5BD4709}" type="presOf" srcId="{41AF8A15-FE32-494D-BD6E-19FA22490CE3}" destId="{E8315434-1DFD-4A4C-BE81-97883010ABB9}" srcOrd="0" destOrd="0" presId="urn:microsoft.com/office/officeart/2005/8/layout/default#11"/>
    <dgm:cxn modelId="{6DECA9A3-0952-4685-9D91-AEAA1A3BAD81}" type="presOf" srcId="{795786F7-94BB-4780-8BFC-95B7B120D659}" destId="{3657E077-86C7-46DD-BC1B-E4F5D93F3853}" srcOrd="0" destOrd="0" presId="urn:microsoft.com/office/officeart/2005/8/layout/default#11"/>
    <dgm:cxn modelId="{58920CA7-9ADD-4D35-ABDD-8F36FA80BA33}" srcId="{D28F2FD8-BF72-42ED-B439-9DD5A4DB5333}" destId="{41AF8A15-FE32-494D-BD6E-19FA22490CE3}" srcOrd="3" destOrd="0" parTransId="{30DE5789-AEFA-4F0D-9606-A837EDC33B56}" sibTransId="{5880D4A0-6B2A-4F1B-98A7-E0FA4CAB2CC2}"/>
    <dgm:cxn modelId="{925713BE-72F9-4BF9-B1EA-CFB6515119C1}" type="presOf" srcId="{0C8C52D4-DE56-44CF-AF73-D6BACDBB6F5D}" destId="{4027A356-E453-4E17-BBB7-1A9B56EB63D2}" srcOrd="0" destOrd="0" presId="urn:microsoft.com/office/officeart/2005/8/layout/default#11"/>
    <dgm:cxn modelId="{71772BBF-58E6-4231-B724-A3B40340BA43}" srcId="{D28F2FD8-BF72-42ED-B439-9DD5A4DB5333}" destId="{FE060B8D-6AFF-4EBA-B4DA-FF09B22A64D3}" srcOrd="4" destOrd="0" parTransId="{49928489-2168-4E25-AF5E-39FB696C3D23}" sibTransId="{8F0D009B-8D1F-4D78-8D55-FE9B5341E7C3}"/>
    <dgm:cxn modelId="{225C2BD8-8A36-4CEF-958A-BCDD530987C7}" srcId="{D28F2FD8-BF72-42ED-B439-9DD5A4DB5333}" destId="{0C8C52D4-DE56-44CF-AF73-D6BACDBB6F5D}" srcOrd="7" destOrd="0" parTransId="{75BBB95D-0C72-48E4-8008-2F0EC2EC11C7}" sibTransId="{F214585D-E12A-4DE9-AB23-0758482C7093}"/>
    <dgm:cxn modelId="{D67520E3-9B09-4BE9-8AA5-D79197C0146E}" type="presOf" srcId="{82857673-1C41-4A7B-9DF2-1986FCFF18C1}" destId="{C66827CD-E370-4611-A3EE-A48F46E645A8}" srcOrd="0" destOrd="0" presId="urn:microsoft.com/office/officeart/2005/8/layout/default#11"/>
    <dgm:cxn modelId="{CFBBE5E9-B2B3-4A2D-B1DA-0E3EE4C22027}" srcId="{D28F2FD8-BF72-42ED-B439-9DD5A4DB5333}" destId="{23D0F887-F956-4202-9402-0743D8F3FE8C}" srcOrd="0" destOrd="0" parTransId="{E3D94A69-8A2C-4868-BA9D-34E0F520322E}" sibTransId="{7412A5C8-2FF1-468B-A0FC-14E35067939E}"/>
    <dgm:cxn modelId="{83DAFF7C-2806-41C0-B0C7-03A27F52CDCE}" type="presParOf" srcId="{F89B0831-7C3B-4A5E-8478-8E90488FD277}" destId="{9733F141-CB6E-4750-AF5D-F759C7C0F628}" srcOrd="0" destOrd="0" presId="urn:microsoft.com/office/officeart/2005/8/layout/default#11"/>
    <dgm:cxn modelId="{A1A65309-1F29-472D-97D9-1B28CC11D52B}" type="presParOf" srcId="{F89B0831-7C3B-4A5E-8478-8E90488FD277}" destId="{9286E347-4434-4D19-8FA5-8289A5D0212D}" srcOrd="1" destOrd="0" presId="urn:microsoft.com/office/officeart/2005/8/layout/default#11"/>
    <dgm:cxn modelId="{63062B86-E058-4357-BB90-FB099A0A8FFE}" type="presParOf" srcId="{F89B0831-7C3B-4A5E-8478-8E90488FD277}" destId="{C66827CD-E370-4611-A3EE-A48F46E645A8}" srcOrd="2" destOrd="0" presId="urn:microsoft.com/office/officeart/2005/8/layout/default#11"/>
    <dgm:cxn modelId="{D1F8944D-E52C-488A-9B5C-8727E4ADA305}" type="presParOf" srcId="{F89B0831-7C3B-4A5E-8478-8E90488FD277}" destId="{496456D8-E3E6-4A82-9A5C-AAFF7D0DF856}" srcOrd="3" destOrd="0" presId="urn:microsoft.com/office/officeart/2005/8/layout/default#11"/>
    <dgm:cxn modelId="{CD888A07-CA07-4942-BE3B-5CA5F4C98183}" type="presParOf" srcId="{F89B0831-7C3B-4A5E-8478-8E90488FD277}" destId="{3657E077-86C7-46DD-BC1B-E4F5D93F3853}" srcOrd="4" destOrd="0" presId="urn:microsoft.com/office/officeart/2005/8/layout/default#11"/>
    <dgm:cxn modelId="{0178DA79-19FE-4DD2-8020-CBCB7C28A76C}" type="presParOf" srcId="{F89B0831-7C3B-4A5E-8478-8E90488FD277}" destId="{85C5FA60-EB7E-48FF-8F49-80EA921F916E}" srcOrd="5" destOrd="0" presId="urn:microsoft.com/office/officeart/2005/8/layout/default#11"/>
    <dgm:cxn modelId="{94BF3D0A-731D-4E9A-A084-BDAC3DEC124F}" type="presParOf" srcId="{F89B0831-7C3B-4A5E-8478-8E90488FD277}" destId="{E8315434-1DFD-4A4C-BE81-97883010ABB9}" srcOrd="6" destOrd="0" presId="urn:microsoft.com/office/officeart/2005/8/layout/default#11"/>
    <dgm:cxn modelId="{115F3060-E401-4031-A952-17B1394169B9}" type="presParOf" srcId="{F89B0831-7C3B-4A5E-8478-8E90488FD277}" destId="{BC93E54C-DB71-484D-BD8E-652EAEB16FFF}" srcOrd="7" destOrd="0" presId="urn:microsoft.com/office/officeart/2005/8/layout/default#11"/>
    <dgm:cxn modelId="{4120A455-7A07-49AB-A966-169338C7C0B1}" type="presParOf" srcId="{F89B0831-7C3B-4A5E-8478-8E90488FD277}" destId="{D0871310-C2AD-44DF-82D9-3088488BF89F}" srcOrd="8" destOrd="0" presId="urn:microsoft.com/office/officeart/2005/8/layout/default#11"/>
    <dgm:cxn modelId="{C7A56435-6789-4774-9A89-A005CD43244C}" type="presParOf" srcId="{F89B0831-7C3B-4A5E-8478-8E90488FD277}" destId="{0564C216-1BA2-4693-AD8B-F93DE04C3327}" srcOrd="9" destOrd="0" presId="urn:microsoft.com/office/officeart/2005/8/layout/default#11"/>
    <dgm:cxn modelId="{B186DB71-1CA3-43AC-97F5-FAD73776ABC3}" type="presParOf" srcId="{F89B0831-7C3B-4A5E-8478-8E90488FD277}" destId="{90AE9232-BEEF-4AC6-8BAA-6480655443FE}" srcOrd="10" destOrd="0" presId="urn:microsoft.com/office/officeart/2005/8/layout/default#11"/>
    <dgm:cxn modelId="{E4E3D48A-93DB-4F39-9B7C-E118C61D7D4E}" type="presParOf" srcId="{F89B0831-7C3B-4A5E-8478-8E90488FD277}" destId="{1DF185A1-ACE5-4DFA-9537-8EE89ED6DD7C}" srcOrd="11" destOrd="0" presId="urn:microsoft.com/office/officeart/2005/8/layout/default#11"/>
    <dgm:cxn modelId="{6E49BD82-11EB-4E1B-A81B-BBCF9D340062}" type="presParOf" srcId="{F89B0831-7C3B-4A5E-8478-8E90488FD277}" destId="{8BF65D11-2D37-47CB-95CD-D1EFA6279889}" srcOrd="12" destOrd="0" presId="urn:microsoft.com/office/officeart/2005/8/layout/default#11"/>
    <dgm:cxn modelId="{EA68793B-9C9E-4955-A1A3-4F8133B9B624}" type="presParOf" srcId="{F89B0831-7C3B-4A5E-8478-8E90488FD277}" destId="{626230BA-06D3-4053-B63F-991F383BDDA8}" srcOrd="13" destOrd="0" presId="urn:microsoft.com/office/officeart/2005/8/layout/default#11"/>
    <dgm:cxn modelId="{1723B97B-93EF-44AD-89FD-D61845A337CF}" type="presParOf" srcId="{F89B0831-7C3B-4A5E-8478-8E90488FD277}" destId="{4027A356-E453-4E17-BBB7-1A9B56EB63D2}" srcOrd="14" destOrd="0" presId="urn:microsoft.com/office/officeart/2005/8/layout/default#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62DF1-11FE-4AD2-861D-10951B12C195}">
      <dsp:nvSpPr>
        <dsp:cNvPr id="0" name=""/>
        <dsp:cNvSpPr/>
      </dsp:nvSpPr>
      <dsp:spPr>
        <a:xfrm>
          <a:off x="0" y="259953"/>
          <a:ext cx="3214687" cy="1928812"/>
        </a:xfrm>
        <a:prstGeom prst="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Need to support cloud migration</a:t>
          </a:r>
        </a:p>
      </dsp:txBody>
      <dsp:txXfrm>
        <a:off x="0" y="259953"/>
        <a:ext cx="3214687" cy="1928812"/>
      </dsp:txXfrm>
    </dsp:sp>
    <dsp:sp modelId="{646F9A5D-C710-4885-A09D-6BA28FAA0ADE}">
      <dsp:nvSpPr>
        <dsp:cNvPr id="0" name=""/>
        <dsp:cNvSpPr/>
      </dsp:nvSpPr>
      <dsp:spPr>
        <a:xfrm>
          <a:off x="3536156" y="259953"/>
          <a:ext cx="3214687" cy="1928812"/>
        </a:xfrm>
        <a:prstGeom prst="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Need to enhance network security</a:t>
          </a:r>
        </a:p>
      </dsp:txBody>
      <dsp:txXfrm>
        <a:off x="3536156" y="259953"/>
        <a:ext cx="3214687" cy="1928812"/>
      </dsp:txXfrm>
    </dsp:sp>
    <dsp:sp modelId="{B4386A40-937F-4EA6-8195-C2F97D6946DA}">
      <dsp:nvSpPr>
        <dsp:cNvPr id="0" name=""/>
        <dsp:cNvSpPr/>
      </dsp:nvSpPr>
      <dsp:spPr>
        <a:xfrm>
          <a:off x="7072312" y="259953"/>
          <a:ext cx="3214687" cy="1928812"/>
        </a:xfrm>
        <a:prstGeom prst="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Must support network agility</a:t>
          </a:r>
        </a:p>
      </dsp:txBody>
      <dsp:txXfrm>
        <a:off x="7072312" y="259953"/>
        <a:ext cx="3214687" cy="1928812"/>
      </dsp:txXfrm>
    </dsp:sp>
    <dsp:sp modelId="{BE759AA6-7C92-4725-8228-6552C0937DBB}">
      <dsp:nvSpPr>
        <dsp:cNvPr id="0" name=""/>
        <dsp:cNvSpPr/>
      </dsp:nvSpPr>
      <dsp:spPr>
        <a:xfrm>
          <a:off x="1768078" y="2510234"/>
          <a:ext cx="3214687" cy="1928812"/>
        </a:xfrm>
        <a:prstGeom prst="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Must have network visibility</a:t>
          </a:r>
        </a:p>
      </dsp:txBody>
      <dsp:txXfrm>
        <a:off x="1768078" y="2510234"/>
        <a:ext cx="3214687" cy="1928812"/>
      </dsp:txXfrm>
    </dsp:sp>
    <dsp:sp modelId="{ADADEAB0-39BA-4A02-AF45-B8C7EC7434A3}">
      <dsp:nvSpPr>
        <dsp:cNvPr id="0" name=""/>
        <dsp:cNvSpPr/>
      </dsp:nvSpPr>
      <dsp:spPr>
        <a:xfrm>
          <a:off x="5304234" y="2510234"/>
          <a:ext cx="3214687" cy="1928812"/>
        </a:xfrm>
        <a:prstGeom prst="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Must be affordable and provide a return on investment (ROI)</a:t>
          </a:r>
        </a:p>
      </dsp:txBody>
      <dsp:txXfrm>
        <a:off x="5304234" y="2510234"/>
        <a:ext cx="3214687" cy="1928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B896E-11DC-4B73-9F13-8E23A7496CA9}">
      <dsp:nvSpPr>
        <dsp:cNvPr id="0" name=""/>
        <dsp:cNvSpPr/>
      </dsp:nvSpPr>
      <dsp:spPr>
        <a:xfrm>
          <a:off x="0" y="399987"/>
          <a:ext cx="10287000" cy="1216800"/>
        </a:xfrm>
        <a:prstGeom prst="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Use of optical fiber and SONET backbone networks</a:t>
          </a:r>
        </a:p>
      </dsp:txBody>
      <dsp:txXfrm>
        <a:off x="0" y="399987"/>
        <a:ext cx="10287000" cy="1216800"/>
      </dsp:txXfrm>
    </dsp:sp>
    <dsp:sp modelId="{6EBBF2E4-1F22-4113-AE1B-8D242D960375}">
      <dsp:nvSpPr>
        <dsp:cNvPr id="0" name=""/>
        <dsp:cNvSpPr/>
      </dsp:nvSpPr>
      <dsp:spPr>
        <a:xfrm>
          <a:off x="0" y="1803987"/>
          <a:ext cx="10287000" cy="1216800"/>
        </a:xfrm>
        <a:prstGeom prst="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Asynchronous Transfer Mode (ATM)</a:t>
          </a:r>
        </a:p>
      </dsp:txBody>
      <dsp:txXfrm>
        <a:off x="0" y="1803987"/>
        <a:ext cx="10287000" cy="1216800"/>
      </dsp:txXfrm>
    </dsp:sp>
    <dsp:sp modelId="{1A7A5A92-55C1-4859-A794-6D9DB59EAC57}">
      <dsp:nvSpPr>
        <dsp:cNvPr id="0" name=""/>
        <dsp:cNvSpPr/>
      </dsp:nvSpPr>
      <dsp:spPr>
        <a:xfrm>
          <a:off x="0" y="3020787"/>
          <a:ext cx="10287000" cy="1278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6612"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latin typeface="Arial" panose="020B0604020202020204" pitchFamily="34" charset="0"/>
              <a:cs typeface="Arial" panose="020B0604020202020204" pitchFamily="34" charset="0"/>
            </a:rPr>
            <a:t>Solution for high-speed transport services for voice, video, and data transmissions</a:t>
          </a:r>
        </a:p>
        <a:p>
          <a:pPr marL="228600" lvl="1" indent="-228600" algn="l" defTabSz="977900">
            <a:lnSpc>
              <a:spcPct val="90000"/>
            </a:lnSpc>
            <a:spcBef>
              <a:spcPct val="0"/>
            </a:spcBef>
            <a:spcAft>
              <a:spcPct val="20000"/>
            </a:spcAft>
            <a:buChar char="•"/>
          </a:pPr>
          <a:r>
            <a:rPr lang="en-US" sz="2200" kern="1200" dirty="0">
              <a:latin typeface="Arial" panose="020B0604020202020204" pitchFamily="34" charset="0"/>
              <a:cs typeface="Arial" panose="020B0604020202020204" pitchFamily="34" charset="0"/>
            </a:rPr>
            <a:t>Switches establish point-to-point connections between endpoints to support data transmission</a:t>
          </a:r>
        </a:p>
      </dsp:txBody>
      <dsp:txXfrm>
        <a:off x="0" y="3020787"/>
        <a:ext cx="10287000" cy="12782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94882-5139-44D4-A91D-84122F87E0DF}">
      <dsp:nvSpPr>
        <dsp:cNvPr id="0" name=""/>
        <dsp:cNvSpPr/>
      </dsp:nvSpPr>
      <dsp:spPr>
        <a:xfrm>
          <a:off x="4822" y="552410"/>
          <a:ext cx="1848445" cy="7393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Fault management</a:t>
          </a:r>
        </a:p>
      </dsp:txBody>
      <dsp:txXfrm>
        <a:off x="4822" y="552410"/>
        <a:ext cx="1848445" cy="739378"/>
      </dsp:txXfrm>
    </dsp:sp>
    <dsp:sp modelId="{1C3EA9D4-415B-4995-B665-DD9F9FE915E3}">
      <dsp:nvSpPr>
        <dsp:cNvPr id="0" name=""/>
        <dsp:cNvSpPr/>
      </dsp:nvSpPr>
      <dsp:spPr>
        <a:xfrm>
          <a:off x="4822" y="1291789"/>
          <a:ext cx="1848445"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solidFill>
              <a:latin typeface="Arial" panose="020B0604020202020204" pitchFamily="34" charset="0"/>
              <a:cs typeface="Arial" panose="020B0604020202020204" pitchFamily="34" charset="0"/>
            </a:rPr>
            <a:t>Addresses a down or non-functioning link, circuit, or network connection</a:t>
          </a:r>
        </a:p>
      </dsp:txBody>
      <dsp:txXfrm>
        <a:off x="4822" y="1291789"/>
        <a:ext cx="1848445" cy="2854800"/>
      </dsp:txXfrm>
    </dsp:sp>
    <dsp:sp modelId="{6BEB8FBA-97D5-476B-AA01-BCD270033E63}">
      <dsp:nvSpPr>
        <dsp:cNvPr id="0" name=""/>
        <dsp:cNvSpPr/>
      </dsp:nvSpPr>
      <dsp:spPr>
        <a:xfrm>
          <a:off x="2112049" y="552410"/>
          <a:ext cx="1848445" cy="7393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Configuration management</a:t>
          </a:r>
        </a:p>
      </dsp:txBody>
      <dsp:txXfrm>
        <a:off x="2112049" y="552410"/>
        <a:ext cx="1848445" cy="739378"/>
      </dsp:txXfrm>
    </dsp:sp>
    <dsp:sp modelId="{5A8363E4-82B4-4030-89BF-6B8F91DA5B4B}">
      <dsp:nvSpPr>
        <dsp:cNvPr id="0" name=""/>
        <dsp:cNvSpPr/>
      </dsp:nvSpPr>
      <dsp:spPr>
        <a:xfrm>
          <a:off x="2112049" y="1291789"/>
          <a:ext cx="1848445"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solidFill>
              <a:latin typeface="Arial" panose="020B0604020202020204" pitchFamily="34" charset="0"/>
              <a:cs typeface="Arial" panose="020B0604020202020204" pitchFamily="34" charset="0"/>
            </a:rPr>
            <a:t>Pertains to software changes to the WAN and network devices (routers, switches, etc.)</a:t>
          </a:r>
        </a:p>
      </dsp:txBody>
      <dsp:txXfrm>
        <a:off x="2112049" y="1291789"/>
        <a:ext cx="1848445" cy="2854800"/>
      </dsp:txXfrm>
    </dsp:sp>
    <dsp:sp modelId="{BA6A3CDC-9FBA-4151-9FF3-DB516EC8F750}">
      <dsp:nvSpPr>
        <dsp:cNvPr id="0" name=""/>
        <dsp:cNvSpPr/>
      </dsp:nvSpPr>
      <dsp:spPr>
        <a:xfrm>
          <a:off x="4219277" y="552410"/>
          <a:ext cx="1848445" cy="7393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Accounting management</a:t>
          </a:r>
        </a:p>
      </dsp:txBody>
      <dsp:txXfrm>
        <a:off x="4219277" y="552410"/>
        <a:ext cx="1848445" cy="739378"/>
      </dsp:txXfrm>
    </dsp:sp>
    <dsp:sp modelId="{B3CF3B58-525B-4645-9D2F-74DDF995529F}">
      <dsp:nvSpPr>
        <dsp:cNvPr id="0" name=""/>
        <dsp:cNvSpPr/>
      </dsp:nvSpPr>
      <dsp:spPr>
        <a:xfrm>
          <a:off x="4219277" y="1291789"/>
          <a:ext cx="1848445"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solidFill>
              <a:latin typeface="Arial" panose="020B0604020202020204" pitchFamily="34" charset="0"/>
              <a:cs typeface="Arial" panose="020B0604020202020204" pitchFamily="34" charset="0"/>
            </a:rPr>
            <a:t>Refers to the ongoing management of third-party vendors and telecom service providers</a:t>
          </a:r>
        </a:p>
      </dsp:txBody>
      <dsp:txXfrm>
        <a:off x="4219277" y="1291789"/>
        <a:ext cx="1848445" cy="2854800"/>
      </dsp:txXfrm>
    </dsp:sp>
    <dsp:sp modelId="{2924BC77-19D3-403C-8BE6-CD8A12553575}">
      <dsp:nvSpPr>
        <dsp:cNvPr id="0" name=""/>
        <dsp:cNvSpPr/>
      </dsp:nvSpPr>
      <dsp:spPr>
        <a:xfrm>
          <a:off x="6326504" y="552410"/>
          <a:ext cx="1848445" cy="7393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Performance management</a:t>
          </a:r>
        </a:p>
      </dsp:txBody>
      <dsp:txXfrm>
        <a:off x="6326504" y="552410"/>
        <a:ext cx="1848445" cy="739378"/>
      </dsp:txXfrm>
    </dsp:sp>
    <dsp:sp modelId="{C0563A44-7ED9-4149-AFB6-E28B790DB923}">
      <dsp:nvSpPr>
        <dsp:cNvPr id="0" name=""/>
        <dsp:cNvSpPr/>
      </dsp:nvSpPr>
      <dsp:spPr>
        <a:xfrm>
          <a:off x="6326504" y="1291789"/>
          <a:ext cx="1848445"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solidFill>
              <a:latin typeface="Arial" panose="020B0604020202020204" pitchFamily="34" charset="0"/>
              <a:cs typeface="Arial" panose="020B0604020202020204" pitchFamily="34" charset="0"/>
            </a:rPr>
            <a:t>Deals with optimization, effectiveness, and efficiency of the WAN and its overall performance</a:t>
          </a:r>
        </a:p>
      </dsp:txBody>
      <dsp:txXfrm>
        <a:off x="6326504" y="1291789"/>
        <a:ext cx="1848445" cy="2854800"/>
      </dsp:txXfrm>
    </dsp:sp>
    <dsp:sp modelId="{6057B42A-00F6-4554-BAEB-2F770546C936}">
      <dsp:nvSpPr>
        <dsp:cNvPr id="0" name=""/>
        <dsp:cNvSpPr/>
      </dsp:nvSpPr>
      <dsp:spPr>
        <a:xfrm>
          <a:off x="8433732" y="552410"/>
          <a:ext cx="1848445" cy="7393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Security management</a:t>
          </a:r>
        </a:p>
      </dsp:txBody>
      <dsp:txXfrm>
        <a:off x="8433732" y="552410"/>
        <a:ext cx="1848445" cy="739378"/>
      </dsp:txXfrm>
    </dsp:sp>
    <dsp:sp modelId="{8A91A875-C64C-43B2-BD6A-F73DA67B69F0}">
      <dsp:nvSpPr>
        <dsp:cNvPr id="0" name=""/>
        <dsp:cNvSpPr/>
      </dsp:nvSpPr>
      <dsp:spPr>
        <a:xfrm>
          <a:off x="8433732" y="1291789"/>
          <a:ext cx="1848445"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solidFill>
              <a:latin typeface="Arial" panose="020B0604020202020204" pitchFamily="34" charset="0"/>
              <a:cs typeface="Arial" panose="020B0604020202020204" pitchFamily="34" charset="0"/>
            </a:rPr>
            <a:t>Deals with ongoing security operations and management functions</a:t>
          </a:r>
        </a:p>
      </dsp:txBody>
      <dsp:txXfrm>
        <a:off x="8433732" y="1291789"/>
        <a:ext cx="1848445" cy="285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587D1-0472-418E-B798-2D2B1CE73D62}">
      <dsp:nvSpPr>
        <dsp:cNvPr id="0" name=""/>
        <dsp:cNvSpPr/>
      </dsp:nvSpPr>
      <dsp:spPr>
        <a:xfrm>
          <a:off x="0" y="259953"/>
          <a:ext cx="3214687" cy="1928812"/>
        </a:xfrm>
        <a:prstGeom prst="rect">
          <a:avLst/>
        </a:prstGeom>
        <a:noFill/>
        <a:ln w="508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Fault monitoring</a:t>
          </a:r>
        </a:p>
      </dsp:txBody>
      <dsp:txXfrm>
        <a:off x="0" y="259953"/>
        <a:ext cx="3214687" cy="1928812"/>
      </dsp:txXfrm>
    </dsp:sp>
    <dsp:sp modelId="{E5749D2D-667D-44E8-A59D-0F31008AC538}">
      <dsp:nvSpPr>
        <dsp:cNvPr id="0" name=""/>
        <dsp:cNvSpPr/>
      </dsp:nvSpPr>
      <dsp:spPr>
        <a:xfrm>
          <a:off x="3536156" y="259953"/>
          <a:ext cx="3214687" cy="1928812"/>
        </a:xfrm>
        <a:prstGeom prst="rect">
          <a:avLst/>
        </a:prstGeom>
        <a:noFill/>
        <a:ln w="508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Incident response</a:t>
          </a:r>
        </a:p>
      </dsp:txBody>
      <dsp:txXfrm>
        <a:off x="3536156" y="259953"/>
        <a:ext cx="3214687" cy="1928812"/>
      </dsp:txXfrm>
    </dsp:sp>
    <dsp:sp modelId="{C75FDCBD-F1E2-445B-A237-E6B095656356}">
      <dsp:nvSpPr>
        <dsp:cNvPr id="0" name=""/>
        <dsp:cNvSpPr/>
      </dsp:nvSpPr>
      <dsp:spPr>
        <a:xfrm>
          <a:off x="7072312" y="259953"/>
          <a:ext cx="3214687" cy="1928812"/>
        </a:xfrm>
        <a:prstGeom prst="rect">
          <a:avLst/>
        </a:prstGeom>
        <a:noFill/>
        <a:ln w="508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Operations</a:t>
          </a:r>
        </a:p>
      </dsp:txBody>
      <dsp:txXfrm>
        <a:off x="7072312" y="259953"/>
        <a:ext cx="3214687" cy="1928812"/>
      </dsp:txXfrm>
    </dsp:sp>
    <dsp:sp modelId="{D09155F8-5F10-4056-A35B-C8A7A8299C63}">
      <dsp:nvSpPr>
        <dsp:cNvPr id="0" name=""/>
        <dsp:cNvSpPr/>
      </dsp:nvSpPr>
      <dsp:spPr>
        <a:xfrm>
          <a:off x="0" y="2510234"/>
          <a:ext cx="3214687" cy="1928812"/>
        </a:xfrm>
        <a:prstGeom prst="rect">
          <a:avLst/>
        </a:prstGeom>
        <a:noFill/>
        <a:ln w="508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Resiliency</a:t>
          </a:r>
        </a:p>
      </dsp:txBody>
      <dsp:txXfrm>
        <a:off x="0" y="2510234"/>
        <a:ext cx="3214687" cy="1928812"/>
      </dsp:txXfrm>
    </dsp:sp>
    <dsp:sp modelId="{D5334310-A07C-4660-8DC2-FFEAA92B907C}">
      <dsp:nvSpPr>
        <dsp:cNvPr id="0" name=""/>
        <dsp:cNvSpPr/>
      </dsp:nvSpPr>
      <dsp:spPr>
        <a:xfrm>
          <a:off x="3536156" y="2510234"/>
          <a:ext cx="3214687" cy="1928812"/>
        </a:xfrm>
        <a:prstGeom prst="rect">
          <a:avLst/>
        </a:prstGeom>
        <a:noFill/>
        <a:ln w="508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Redundancy</a:t>
          </a:r>
        </a:p>
      </dsp:txBody>
      <dsp:txXfrm>
        <a:off x="3536156" y="2510234"/>
        <a:ext cx="3214687" cy="1928812"/>
      </dsp:txXfrm>
    </dsp:sp>
    <dsp:sp modelId="{61AD093E-6A56-41A5-8AB5-BA7CB19B4A3B}">
      <dsp:nvSpPr>
        <dsp:cNvPr id="0" name=""/>
        <dsp:cNvSpPr/>
      </dsp:nvSpPr>
      <dsp:spPr>
        <a:xfrm>
          <a:off x="7072312" y="2510234"/>
          <a:ext cx="3214687" cy="1928812"/>
        </a:xfrm>
        <a:prstGeom prst="rect">
          <a:avLst/>
        </a:prstGeom>
        <a:noFill/>
        <a:ln w="508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Monthly reporting</a:t>
          </a:r>
        </a:p>
      </dsp:txBody>
      <dsp:txXfrm>
        <a:off x="7072312" y="2510234"/>
        <a:ext cx="3214687" cy="19288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9627C-36BE-44C1-9D41-21F42421CA2B}">
      <dsp:nvSpPr>
        <dsp:cNvPr id="0" name=""/>
        <dsp:cNvSpPr/>
      </dsp:nvSpPr>
      <dsp:spPr>
        <a:xfrm>
          <a:off x="3013" y="795399"/>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Configuration identification</a:t>
          </a:r>
        </a:p>
      </dsp:txBody>
      <dsp:txXfrm>
        <a:off x="3013" y="795399"/>
        <a:ext cx="2390923" cy="1434554"/>
      </dsp:txXfrm>
    </dsp:sp>
    <dsp:sp modelId="{051A34F4-D3C2-4EE7-8B11-14062EF06403}">
      <dsp:nvSpPr>
        <dsp:cNvPr id="0" name=""/>
        <dsp:cNvSpPr/>
      </dsp:nvSpPr>
      <dsp:spPr>
        <a:xfrm>
          <a:off x="2633029" y="795399"/>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Configuration auditing</a:t>
          </a:r>
        </a:p>
      </dsp:txBody>
      <dsp:txXfrm>
        <a:off x="2633029" y="795399"/>
        <a:ext cx="2390923" cy="1434554"/>
      </dsp:txXfrm>
    </dsp:sp>
    <dsp:sp modelId="{5AB67CDC-5910-41A0-865B-9488E8797D16}">
      <dsp:nvSpPr>
        <dsp:cNvPr id="0" name=""/>
        <dsp:cNvSpPr/>
      </dsp:nvSpPr>
      <dsp:spPr>
        <a:xfrm>
          <a:off x="5263046" y="795399"/>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Change control</a:t>
          </a:r>
        </a:p>
      </dsp:txBody>
      <dsp:txXfrm>
        <a:off x="5263046" y="795399"/>
        <a:ext cx="2390923" cy="1434554"/>
      </dsp:txXfrm>
    </dsp:sp>
    <dsp:sp modelId="{8980B30E-68CE-43CD-A1C4-37A2597C1D57}">
      <dsp:nvSpPr>
        <dsp:cNvPr id="0" name=""/>
        <dsp:cNvSpPr/>
      </dsp:nvSpPr>
      <dsp:spPr>
        <a:xfrm>
          <a:off x="7893062" y="795399"/>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Provisioning speed</a:t>
          </a:r>
        </a:p>
      </dsp:txBody>
      <dsp:txXfrm>
        <a:off x="7893062" y="795399"/>
        <a:ext cx="2390923" cy="1434554"/>
      </dsp:txXfrm>
    </dsp:sp>
    <dsp:sp modelId="{72D1A872-E267-4606-A3C1-904DE3AAA962}">
      <dsp:nvSpPr>
        <dsp:cNvPr id="0" name=""/>
        <dsp:cNvSpPr/>
      </dsp:nvSpPr>
      <dsp:spPr>
        <a:xfrm>
          <a:off x="1318021" y="2469046"/>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Ticketing</a:t>
          </a:r>
        </a:p>
      </dsp:txBody>
      <dsp:txXfrm>
        <a:off x="1318021" y="2469046"/>
        <a:ext cx="2390923" cy="1434554"/>
      </dsp:txXfrm>
    </dsp:sp>
    <dsp:sp modelId="{FD336EE5-FAEB-4CF1-AA05-12DE9511E2DD}">
      <dsp:nvSpPr>
        <dsp:cNvPr id="0" name=""/>
        <dsp:cNvSpPr/>
      </dsp:nvSpPr>
      <dsp:spPr>
        <a:xfrm>
          <a:off x="3948038" y="2469046"/>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Version control</a:t>
          </a:r>
        </a:p>
      </dsp:txBody>
      <dsp:txXfrm>
        <a:off x="3948038" y="2469046"/>
        <a:ext cx="2390923" cy="1434554"/>
      </dsp:txXfrm>
    </dsp:sp>
    <dsp:sp modelId="{3348324C-FE3B-4471-983E-FD68EAF8E78E}">
      <dsp:nvSpPr>
        <dsp:cNvPr id="0" name=""/>
        <dsp:cNvSpPr/>
      </dsp:nvSpPr>
      <dsp:spPr>
        <a:xfrm>
          <a:off x="6578054" y="2469046"/>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Monthly reporting</a:t>
          </a:r>
        </a:p>
      </dsp:txBody>
      <dsp:txXfrm>
        <a:off x="6578054" y="2469046"/>
        <a:ext cx="2390923" cy="14345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3A68F3-5C8E-4CDE-83F2-8E9CDD0AE13D}">
      <dsp:nvSpPr>
        <dsp:cNvPr id="0" name=""/>
        <dsp:cNvSpPr/>
      </dsp:nvSpPr>
      <dsp:spPr>
        <a:xfrm>
          <a:off x="3013" y="795399"/>
          <a:ext cx="2390923" cy="1434554"/>
        </a:xfrm>
        <a:prstGeom prst="rect">
          <a:avLst/>
        </a:prstGeom>
        <a:noFill/>
        <a:ln w="508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Accounting</a:t>
          </a:r>
        </a:p>
      </dsp:txBody>
      <dsp:txXfrm>
        <a:off x="3013" y="795399"/>
        <a:ext cx="2390923" cy="1434554"/>
      </dsp:txXfrm>
    </dsp:sp>
    <dsp:sp modelId="{90FE0538-FEF7-4ACD-B1DE-5C0D438216A1}">
      <dsp:nvSpPr>
        <dsp:cNvPr id="0" name=""/>
        <dsp:cNvSpPr/>
      </dsp:nvSpPr>
      <dsp:spPr>
        <a:xfrm>
          <a:off x="2633029" y="795399"/>
          <a:ext cx="2390923" cy="1434554"/>
        </a:xfrm>
        <a:prstGeom prst="rect">
          <a:avLst/>
        </a:prstGeom>
        <a:noFill/>
        <a:ln w="508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Asset inventory and management (WAN)</a:t>
          </a:r>
        </a:p>
      </dsp:txBody>
      <dsp:txXfrm>
        <a:off x="2633029" y="795399"/>
        <a:ext cx="2390923" cy="1434554"/>
      </dsp:txXfrm>
    </dsp:sp>
    <dsp:sp modelId="{71F9B62F-CF6C-4668-8FC7-386FFF027EE9}">
      <dsp:nvSpPr>
        <dsp:cNvPr id="0" name=""/>
        <dsp:cNvSpPr/>
      </dsp:nvSpPr>
      <dsp:spPr>
        <a:xfrm>
          <a:off x="5263046" y="795399"/>
          <a:ext cx="2390923" cy="1434554"/>
        </a:xfrm>
        <a:prstGeom prst="rect">
          <a:avLst/>
        </a:prstGeom>
        <a:noFill/>
        <a:ln w="508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Audit of service provider billing</a:t>
          </a:r>
        </a:p>
      </dsp:txBody>
      <dsp:txXfrm>
        <a:off x="5263046" y="795399"/>
        <a:ext cx="2390923" cy="1434554"/>
      </dsp:txXfrm>
    </dsp:sp>
    <dsp:sp modelId="{F62998EE-9FF9-4459-A631-BF0237E16E24}">
      <dsp:nvSpPr>
        <dsp:cNvPr id="0" name=""/>
        <dsp:cNvSpPr/>
      </dsp:nvSpPr>
      <dsp:spPr>
        <a:xfrm>
          <a:off x="7893062" y="795399"/>
          <a:ext cx="2390923" cy="1434554"/>
        </a:xfrm>
        <a:prstGeom prst="rect">
          <a:avLst/>
        </a:prstGeom>
        <a:noFill/>
        <a:ln w="508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Performance monitoring and reporting</a:t>
          </a:r>
        </a:p>
      </dsp:txBody>
      <dsp:txXfrm>
        <a:off x="7893062" y="795399"/>
        <a:ext cx="2390923" cy="1434554"/>
      </dsp:txXfrm>
    </dsp:sp>
    <dsp:sp modelId="{7FB296A5-D61F-44FD-A58B-4DFE2833159D}">
      <dsp:nvSpPr>
        <dsp:cNvPr id="0" name=""/>
        <dsp:cNvSpPr/>
      </dsp:nvSpPr>
      <dsp:spPr>
        <a:xfrm>
          <a:off x="1318021" y="2469046"/>
          <a:ext cx="2390923" cy="1434554"/>
        </a:xfrm>
        <a:prstGeom prst="rect">
          <a:avLst/>
        </a:prstGeom>
        <a:noFill/>
        <a:ln w="508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Service level agreements (SLAs)</a:t>
          </a:r>
        </a:p>
      </dsp:txBody>
      <dsp:txXfrm>
        <a:off x="1318021" y="2469046"/>
        <a:ext cx="2390923" cy="1434554"/>
      </dsp:txXfrm>
    </dsp:sp>
    <dsp:sp modelId="{D751AFBF-E5E4-4D1F-A734-997C5AEEF584}">
      <dsp:nvSpPr>
        <dsp:cNvPr id="0" name=""/>
        <dsp:cNvSpPr/>
      </dsp:nvSpPr>
      <dsp:spPr>
        <a:xfrm>
          <a:off x="3948038" y="2469046"/>
          <a:ext cx="2390923" cy="1434554"/>
        </a:xfrm>
        <a:prstGeom prst="rect">
          <a:avLst/>
        </a:prstGeom>
        <a:noFill/>
        <a:ln w="508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Vendor management</a:t>
          </a:r>
        </a:p>
      </dsp:txBody>
      <dsp:txXfrm>
        <a:off x="3948038" y="2469046"/>
        <a:ext cx="2390923" cy="1434554"/>
      </dsp:txXfrm>
    </dsp:sp>
    <dsp:sp modelId="{FDA0EAFD-39C1-47B8-B98F-C65B5F4A5D39}">
      <dsp:nvSpPr>
        <dsp:cNvPr id="0" name=""/>
        <dsp:cNvSpPr/>
      </dsp:nvSpPr>
      <dsp:spPr>
        <a:xfrm>
          <a:off x="6578054" y="2469046"/>
          <a:ext cx="2390923" cy="1434554"/>
        </a:xfrm>
        <a:prstGeom prst="rect">
          <a:avLst/>
        </a:prstGeom>
        <a:noFill/>
        <a:ln w="508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Monthly reporting</a:t>
          </a:r>
        </a:p>
      </dsp:txBody>
      <dsp:txXfrm>
        <a:off x="6578054" y="2469046"/>
        <a:ext cx="2390923" cy="14345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3F141-CB6E-4750-AF5D-F759C7C0F628}">
      <dsp:nvSpPr>
        <dsp:cNvPr id="0" name=""/>
        <dsp:cNvSpPr/>
      </dsp:nvSpPr>
      <dsp:spPr>
        <a:xfrm>
          <a:off x="3013" y="795399"/>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Bandwidth</a:t>
          </a:r>
        </a:p>
      </dsp:txBody>
      <dsp:txXfrm>
        <a:off x="3013" y="795399"/>
        <a:ext cx="2390923" cy="1434554"/>
      </dsp:txXfrm>
    </dsp:sp>
    <dsp:sp modelId="{C66827CD-E370-4611-A3EE-A48F46E645A8}">
      <dsp:nvSpPr>
        <dsp:cNvPr id="0" name=""/>
        <dsp:cNvSpPr/>
      </dsp:nvSpPr>
      <dsp:spPr>
        <a:xfrm>
          <a:off x="2633029" y="795399"/>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Capacity planning</a:t>
          </a:r>
        </a:p>
      </dsp:txBody>
      <dsp:txXfrm>
        <a:off x="2633029" y="795399"/>
        <a:ext cx="2390923" cy="1434554"/>
      </dsp:txXfrm>
    </dsp:sp>
    <dsp:sp modelId="{3657E077-86C7-46DD-BC1B-E4F5D93F3853}">
      <dsp:nvSpPr>
        <dsp:cNvPr id="0" name=""/>
        <dsp:cNvSpPr/>
      </dsp:nvSpPr>
      <dsp:spPr>
        <a:xfrm>
          <a:off x="5263046" y="795399"/>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Distance (local, metro, long-haul)</a:t>
          </a:r>
        </a:p>
      </dsp:txBody>
      <dsp:txXfrm>
        <a:off x="5263046" y="795399"/>
        <a:ext cx="2390923" cy="1434554"/>
      </dsp:txXfrm>
    </dsp:sp>
    <dsp:sp modelId="{E8315434-1DFD-4A4C-BE81-97883010ABB9}">
      <dsp:nvSpPr>
        <dsp:cNvPr id="0" name=""/>
        <dsp:cNvSpPr/>
      </dsp:nvSpPr>
      <dsp:spPr>
        <a:xfrm>
          <a:off x="7893062" y="795399"/>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Monitoring</a:t>
          </a:r>
        </a:p>
      </dsp:txBody>
      <dsp:txXfrm>
        <a:off x="7893062" y="795399"/>
        <a:ext cx="2390923" cy="1434554"/>
      </dsp:txXfrm>
    </dsp:sp>
    <dsp:sp modelId="{D0871310-C2AD-44DF-82D9-3088488BF89F}">
      <dsp:nvSpPr>
        <dsp:cNvPr id="0" name=""/>
        <dsp:cNvSpPr/>
      </dsp:nvSpPr>
      <dsp:spPr>
        <a:xfrm>
          <a:off x="3013" y="2469046"/>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Throughput</a:t>
          </a:r>
        </a:p>
      </dsp:txBody>
      <dsp:txXfrm>
        <a:off x="3013" y="2469046"/>
        <a:ext cx="2390923" cy="1434554"/>
      </dsp:txXfrm>
    </dsp:sp>
    <dsp:sp modelId="{90AE9232-BEEF-4AC6-8BAA-6480655443FE}">
      <dsp:nvSpPr>
        <dsp:cNvPr id="0" name=""/>
        <dsp:cNvSpPr/>
      </dsp:nvSpPr>
      <dsp:spPr>
        <a:xfrm>
          <a:off x="2633029" y="2469046"/>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Traffic shaping</a:t>
          </a:r>
        </a:p>
      </dsp:txBody>
      <dsp:txXfrm>
        <a:off x="2633029" y="2469046"/>
        <a:ext cx="2390923" cy="1434554"/>
      </dsp:txXfrm>
    </dsp:sp>
    <dsp:sp modelId="{8BF65D11-2D37-47CB-95CD-D1EFA6279889}">
      <dsp:nvSpPr>
        <dsp:cNvPr id="0" name=""/>
        <dsp:cNvSpPr/>
      </dsp:nvSpPr>
      <dsp:spPr>
        <a:xfrm>
          <a:off x="5263046" y="2469046"/>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Visibility</a:t>
          </a:r>
        </a:p>
      </dsp:txBody>
      <dsp:txXfrm>
        <a:off x="5263046" y="2469046"/>
        <a:ext cx="2390923" cy="1434554"/>
      </dsp:txXfrm>
    </dsp:sp>
    <dsp:sp modelId="{4027A356-E453-4E17-BBB7-1A9B56EB63D2}">
      <dsp:nvSpPr>
        <dsp:cNvPr id="0" name=""/>
        <dsp:cNvSpPr/>
      </dsp:nvSpPr>
      <dsp:spPr>
        <a:xfrm>
          <a:off x="7893062" y="2469046"/>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Monthly reporting</a:t>
          </a:r>
        </a:p>
      </dsp:txBody>
      <dsp:txXfrm>
        <a:off x="7893062" y="2469046"/>
        <a:ext cx="2390923" cy="1434554"/>
      </dsp:txXfrm>
    </dsp:sp>
  </dsp:spTree>
</dsp:drawing>
</file>

<file path=ppt/diagrams/layout1.xml><?xml version="1.0" encoding="utf-8"?>
<dgm:layoutDef xmlns:dgm="http://schemas.openxmlformats.org/drawingml/2006/diagram" xmlns:a="http://schemas.openxmlformats.org/drawingml/2006/main" uniqueId="urn:microsoft.com/office/officeart/2005/8/layout/default#7">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8">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9">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10">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1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latin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latin typeface="Arial" panose="020B0604020202020204" pitchFamily="34" charset="0"/>
              </a:rPr>
              <a:pPr/>
              <a:t>11/11/22</a:t>
            </a:fld>
            <a:endParaRPr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latin typeface="Arial" panose="020B0604020202020204" pitchFamily="34" charset="0"/>
              </a:rPr>
              <a:pPr/>
              <a:t>‹#›</a:t>
            </a:fld>
            <a:endParaRPr dirty="0">
              <a:latin typeface="Arial" panose="020B0604020202020204" pitchFamily="34" charset="0"/>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237F6C43-988E-4257-9A1C-C162EF036D58}" type="datetimeFigureOut">
              <a:rPr lang="en-US" smtClean="0"/>
              <a:pPr/>
              <a:t>11/11/22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DED491D0-8E1B-49C7-849B-A28568D94497}" type="slidenum">
              <a:rPr lang="en-US" smtClean="0"/>
              <a:pPr/>
              <a:t>‹#›</a:t>
            </a:fld>
            <a:endParaRPr lang="en-US"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3</a:t>
            </a:fld>
            <a:endParaRPr lang="en-US" dirty="0"/>
          </a:p>
        </p:txBody>
      </p:sp>
    </p:spTree>
    <p:extLst>
      <p:ext uri="{BB962C8B-B14F-4D97-AF65-F5344CB8AC3E}">
        <p14:creationId xmlns:p14="http://schemas.microsoft.com/office/powerpoint/2010/main" val="1054761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17</a:t>
            </a:fld>
            <a:endParaRPr lang="en-US" dirty="0"/>
          </a:p>
        </p:txBody>
      </p:sp>
    </p:spTree>
    <p:extLst>
      <p:ext uri="{BB962C8B-B14F-4D97-AF65-F5344CB8AC3E}">
        <p14:creationId xmlns:p14="http://schemas.microsoft.com/office/powerpoint/2010/main" val="3921891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20</a:t>
            </a:fld>
            <a:endParaRPr lang="en-US" dirty="0"/>
          </a:p>
        </p:txBody>
      </p:sp>
    </p:spTree>
    <p:extLst>
      <p:ext uri="{BB962C8B-B14F-4D97-AF65-F5344CB8AC3E}">
        <p14:creationId xmlns:p14="http://schemas.microsoft.com/office/powerpoint/2010/main" val="2862893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24</a:t>
            </a:fld>
            <a:endParaRPr lang="en-US" dirty="0"/>
          </a:p>
        </p:txBody>
      </p:sp>
    </p:spTree>
    <p:extLst>
      <p:ext uri="{BB962C8B-B14F-4D97-AF65-F5344CB8AC3E}">
        <p14:creationId xmlns:p14="http://schemas.microsoft.com/office/powerpoint/2010/main" val="1206114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31</a:t>
            </a:fld>
            <a:endParaRPr lang="en-US" dirty="0"/>
          </a:p>
        </p:txBody>
      </p:sp>
    </p:spTree>
    <p:extLst>
      <p:ext uri="{BB962C8B-B14F-4D97-AF65-F5344CB8AC3E}">
        <p14:creationId xmlns:p14="http://schemas.microsoft.com/office/powerpoint/2010/main" val="1887668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32</a:t>
            </a:fld>
            <a:endParaRPr lang="en-US" dirty="0"/>
          </a:p>
        </p:txBody>
      </p:sp>
    </p:spTree>
    <p:extLst>
      <p:ext uri="{BB962C8B-B14F-4D97-AF65-F5344CB8AC3E}">
        <p14:creationId xmlns:p14="http://schemas.microsoft.com/office/powerpoint/2010/main" val="1302937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34</a:t>
            </a:fld>
            <a:endParaRPr lang="en-US" dirty="0"/>
          </a:p>
        </p:txBody>
      </p:sp>
    </p:spTree>
    <p:extLst>
      <p:ext uri="{BB962C8B-B14F-4D97-AF65-F5344CB8AC3E}">
        <p14:creationId xmlns:p14="http://schemas.microsoft.com/office/powerpoint/2010/main" val="1924164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36</a:t>
            </a:fld>
            <a:endParaRPr lang="en-US" dirty="0"/>
          </a:p>
        </p:txBody>
      </p:sp>
    </p:spTree>
    <p:extLst>
      <p:ext uri="{BB962C8B-B14F-4D97-AF65-F5344CB8AC3E}">
        <p14:creationId xmlns:p14="http://schemas.microsoft.com/office/powerpoint/2010/main" val="1410436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38</a:t>
            </a:fld>
            <a:endParaRPr lang="en-US" dirty="0"/>
          </a:p>
        </p:txBody>
      </p:sp>
    </p:spTree>
    <p:extLst>
      <p:ext uri="{BB962C8B-B14F-4D97-AF65-F5344CB8AC3E}">
        <p14:creationId xmlns:p14="http://schemas.microsoft.com/office/powerpoint/2010/main" val="1994422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39</a:t>
            </a:fld>
            <a:endParaRPr lang="en-US" dirty="0"/>
          </a:p>
        </p:txBody>
      </p:sp>
    </p:spTree>
    <p:extLst>
      <p:ext uri="{BB962C8B-B14F-4D97-AF65-F5344CB8AC3E}">
        <p14:creationId xmlns:p14="http://schemas.microsoft.com/office/powerpoint/2010/main" val="3571556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40</a:t>
            </a:fld>
            <a:endParaRPr lang="en-US" dirty="0"/>
          </a:p>
        </p:txBody>
      </p:sp>
    </p:spTree>
    <p:extLst>
      <p:ext uri="{BB962C8B-B14F-4D97-AF65-F5344CB8AC3E}">
        <p14:creationId xmlns:p14="http://schemas.microsoft.com/office/powerpoint/2010/main" val="2176081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4</a:t>
            </a:fld>
            <a:endParaRPr lang="en-US" dirty="0"/>
          </a:p>
        </p:txBody>
      </p:sp>
    </p:spTree>
    <p:extLst>
      <p:ext uri="{BB962C8B-B14F-4D97-AF65-F5344CB8AC3E}">
        <p14:creationId xmlns:p14="http://schemas.microsoft.com/office/powerpoint/2010/main" val="1960023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41</a:t>
            </a:fld>
            <a:endParaRPr lang="en-US" dirty="0"/>
          </a:p>
        </p:txBody>
      </p:sp>
    </p:spTree>
    <p:extLst>
      <p:ext uri="{BB962C8B-B14F-4D97-AF65-F5344CB8AC3E}">
        <p14:creationId xmlns:p14="http://schemas.microsoft.com/office/powerpoint/2010/main" val="2123229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42</a:t>
            </a:fld>
            <a:endParaRPr lang="en-US" dirty="0"/>
          </a:p>
        </p:txBody>
      </p:sp>
    </p:spTree>
    <p:extLst>
      <p:ext uri="{BB962C8B-B14F-4D97-AF65-F5344CB8AC3E}">
        <p14:creationId xmlns:p14="http://schemas.microsoft.com/office/powerpoint/2010/main" val="1631734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b="0" i="0" u="none" strike="noStrike" baseline="0" dirty="0">
                <a:solidFill>
                  <a:srgbClr val="221E1F"/>
                </a:solidFill>
                <a:latin typeface="Cambria" panose="02040503050406030204" pitchFamily="18" charset="0"/>
              </a:rPr>
              <a:t>Security management requirements align nicely to the </a:t>
            </a:r>
            <a:r>
              <a:rPr lang="en-US" sz="1800" b="1" i="0" u="none" strike="noStrike" baseline="0" dirty="0">
                <a:solidFill>
                  <a:srgbClr val="221E1F"/>
                </a:solidFill>
                <a:latin typeface="Univers LT Std 47 Cn Lt"/>
              </a:rPr>
              <a:t>NIST Cybersecurity Framework (CSF) v1.1</a:t>
            </a:r>
            <a:r>
              <a:rPr lang="en-US" sz="1800" b="0" i="0" u="none" strike="noStrike" baseline="0" dirty="0">
                <a:solidFill>
                  <a:srgbClr val="221E1F"/>
                </a:solidFill>
                <a:latin typeface="Cambria" panose="02040503050406030204" pitchFamily="18" charset="0"/>
              </a:rPr>
              <a:t>.</a:t>
            </a:r>
          </a:p>
          <a:p>
            <a:pPr marL="285750" indent="-285750">
              <a:buFont typeface="Arial" panose="020B0604020202020204" pitchFamily="34" charset="0"/>
              <a:buChar char="•"/>
            </a:pPr>
            <a:r>
              <a:rPr lang="en-US" sz="1800" b="0" i="0" u="none" strike="noStrike" baseline="0" dirty="0">
                <a:solidFill>
                  <a:srgbClr val="221E1F"/>
                </a:solidFill>
                <a:latin typeface="Cambria" panose="02040503050406030204" pitchFamily="18" charset="0"/>
              </a:rPr>
              <a:t>Each CSF pillar—Identify, Protect, Detect, Respond, and Recover—is part of security management.</a:t>
            </a:r>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43</a:t>
            </a:fld>
            <a:endParaRPr lang="en-US" dirty="0"/>
          </a:p>
        </p:txBody>
      </p:sp>
    </p:spTree>
    <p:extLst>
      <p:ext uri="{BB962C8B-B14F-4D97-AF65-F5344CB8AC3E}">
        <p14:creationId xmlns:p14="http://schemas.microsoft.com/office/powerpoint/2010/main" val="253454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800" b="0" i="0" u="none" strike="noStrike" baseline="0" dirty="0">
              <a:solidFill>
                <a:srgbClr val="221E1F"/>
              </a:solidFill>
              <a:latin typeface="Cambria" panose="02040503050406030204" pitchFamily="18" charset="0"/>
            </a:endParaRPr>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45</a:t>
            </a:fld>
            <a:endParaRPr lang="en-US" dirty="0"/>
          </a:p>
        </p:txBody>
      </p:sp>
    </p:spTree>
    <p:extLst>
      <p:ext uri="{BB962C8B-B14F-4D97-AF65-F5344CB8AC3E}">
        <p14:creationId xmlns:p14="http://schemas.microsoft.com/office/powerpoint/2010/main" val="934517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800" b="0" i="0" u="none" strike="noStrike" baseline="0" dirty="0">
              <a:solidFill>
                <a:srgbClr val="221E1F"/>
              </a:solidFill>
              <a:latin typeface="Cambria" panose="02040503050406030204" pitchFamily="18" charset="0"/>
            </a:endParaRPr>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47</a:t>
            </a:fld>
            <a:endParaRPr lang="en-US" dirty="0"/>
          </a:p>
        </p:txBody>
      </p:sp>
    </p:spTree>
    <p:extLst>
      <p:ext uri="{BB962C8B-B14F-4D97-AF65-F5344CB8AC3E}">
        <p14:creationId xmlns:p14="http://schemas.microsoft.com/office/powerpoint/2010/main" val="2031720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800" b="0" i="0" u="none" strike="noStrike" baseline="0" dirty="0">
              <a:solidFill>
                <a:srgbClr val="221E1F"/>
              </a:solidFill>
              <a:latin typeface="Cambria" panose="02040503050406030204" pitchFamily="18" charset="0"/>
            </a:endParaRPr>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49</a:t>
            </a:fld>
            <a:endParaRPr lang="en-US" dirty="0"/>
          </a:p>
        </p:txBody>
      </p:sp>
    </p:spTree>
    <p:extLst>
      <p:ext uri="{BB962C8B-B14F-4D97-AF65-F5344CB8AC3E}">
        <p14:creationId xmlns:p14="http://schemas.microsoft.com/office/powerpoint/2010/main" val="3146317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50</a:t>
            </a:fld>
            <a:endParaRPr lang="en-US" dirty="0"/>
          </a:p>
        </p:txBody>
      </p:sp>
    </p:spTree>
    <p:extLst>
      <p:ext uri="{BB962C8B-B14F-4D97-AF65-F5344CB8AC3E}">
        <p14:creationId xmlns:p14="http://schemas.microsoft.com/office/powerpoint/2010/main" val="1073993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5</a:t>
            </a:fld>
            <a:endParaRPr lang="en-US" dirty="0"/>
          </a:p>
        </p:txBody>
      </p:sp>
    </p:spTree>
    <p:extLst>
      <p:ext uri="{BB962C8B-B14F-4D97-AF65-F5344CB8AC3E}">
        <p14:creationId xmlns:p14="http://schemas.microsoft.com/office/powerpoint/2010/main" val="1654445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9</a:t>
            </a:fld>
            <a:endParaRPr lang="en-US" dirty="0"/>
          </a:p>
        </p:txBody>
      </p:sp>
    </p:spTree>
    <p:extLst>
      <p:ext uri="{BB962C8B-B14F-4D97-AF65-F5344CB8AC3E}">
        <p14:creationId xmlns:p14="http://schemas.microsoft.com/office/powerpoint/2010/main" val="3172515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10</a:t>
            </a:fld>
            <a:endParaRPr lang="en-US" dirty="0"/>
          </a:p>
        </p:txBody>
      </p:sp>
    </p:spTree>
    <p:extLst>
      <p:ext uri="{BB962C8B-B14F-4D97-AF65-F5344CB8AC3E}">
        <p14:creationId xmlns:p14="http://schemas.microsoft.com/office/powerpoint/2010/main" val="300540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11</a:t>
            </a:fld>
            <a:endParaRPr lang="en-US" dirty="0"/>
          </a:p>
        </p:txBody>
      </p:sp>
    </p:spTree>
    <p:extLst>
      <p:ext uri="{BB962C8B-B14F-4D97-AF65-F5344CB8AC3E}">
        <p14:creationId xmlns:p14="http://schemas.microsoft.com/office/powerpoint/2010/main" val="1956100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12</a:t>
            </a:fld>
            <a:endParaRPr lang="en-US" dirty="0"/>
          </a:p>
        </p:txBody>
      </p:sp>
    </p:spTree>
    <p:extLst>
      <p:ext uri="{BB962C8B-B14F-4D97-AF65-F5344CB8AC3E}">
        <p14:creationId xmlns:p14="http://schemas.microsoft.com/office/powerpoint/2010/main" val="3020538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15</a:t>
            </a:fld>
            <a:endParaRPr lang="en-US" dirty="0"/>
          </a:p>
        </p:txBody>
      </p:sp>
    </p:spTree>
    <p:extLst>
      <p:ext uri="{BB962C8B-B14F-4D97-AF65-F5344CB8AC3E}">
        <p14:creationId xmlns:p14="http://schemas.microsoft.com/office/powerpoint/2010/main" val="2656050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11/11/22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16</a:t>
            </a:fld>
            <a:endParaRPr lang="en-US" dirty="0"/>
          </a:p>
        </p:txBody>
      </p:sp>
    </p:spTree>
    <p:extLst>
      <p:ext uri="{BB962C8B-B14F-4D97-AF65-F5344CB8AC3E}">
        <p14:creationId xmlns:p14="http://schemas.microsoft.com/office/powerpoint/2010/main" val="4134456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invGray">
      <p:bgPr>
        <a:solidFill>
          <a:srgbClr val="003B74"/>
        </a:solidFill>
        <a:effectLst/>
      </p:bgPr>
    </p:bg>
    <p:spTree>
      <p:nvGrpSpPr>
        <p:cNvPr id="1" name=""/>
        <p:cNvGrpSpPr/>
        <p:nvPr/>
      </p:nvGrpSpPr>
      <p:grpSpPr>
        <a:xfrm>
          <a:off x="0" y="0"/>
          <a:ext cx="0" cy="0"/>
          <a:chOff x="0" y="0"/>
          <a:chExt cx="0" cy="0"/>
        </a:xfrm>
      </p:grpSpPr>
      <p:sp>
        <p:nvSpPr>
          <p:cNvPr id="9" name="Rectangle 8"/>
          <p:cNvSpPr/>
          <p:nvPr/>
        </p:nvSpPr>
        <p:spPr>
          <a:xfrm>
            <a:off x="0" y="1851660"/>
            <a:ext cx="12192000" cy="37719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0" i="0" dirty="0">
              <a:latin typeface="Arial" panose="020B0604020202020204" pitchFamily="34" charset="0"/>
            </a:endParaRPr>
          </a:p>
        </p:txBody>
      </p:sp>
      <p:sp>
        <p:nvSpPr>
          <p:cNvPr id="10" name="Rectangle 9"/>
          <p:cNvSpPr/>
          <p:nvPr/>
        </p:nvSpPr>
        <p:spPr>
          <a:xfrm>
            <a:off x="-1" y="701802"/>
            <a:ext cx="12192001" cy="1033272"/>
          </a:xfrm>
          <a:prstGeom prst="rect">
            <a:avLst/>
          </a:prstGeom>
          <a:solidFill>
            <a:srgbClr val="FFC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0" i="0" dirty="0">
              <a:latin typeface="Arial" panose="020B0604020202020204" pitchFamily="34" charset="0"/>
            </a:endParaRPr>
          </a:p>
        </p:txBody>
      </p:sp>
      <p:sp>
        <p:nvSpPr>
          <p:cNvPr id="2" name="Title 1"/>
          <p:cNvSpPr>
            <a:spLocks noGrp="1"/>
          </p:cNvSpPr>
          <p:nvPr>
            <p:ph type="ctrTitle" hasCustomPrompt="1"/>
          </p:nvPr>
        </p:nvSpPr>
        <p:spPr bwMode="black">
          <a:xfrm>
            <a:off x="882217" y="2200275"/>
            <a:ext cx="6421553" cy="3074670"/>
          </a:xfrm>
          <a:noFill/>
        </p:spPr>
        <p:txBody>
          <a:bodyPr lIns="0" tIns="0" rIns="0" bIns="0" anchor="ctr" anchorCtr="0">
            <a:normAutofit/>
          </a:bodyPr>
          <a:lstStyle>
            <a:lvl1pPr algn="l">
              <a:lnSpc>
                <a:spcPct val="90000"/>
              </a:lnSpc>
              <a:defRPr sz="6000" b="1">
                <a:solidFill>
                  <a:schemeClr val="tx1"/>
                </a:solidFill>
              </a:defRPr>
            </a:lvl1pPr>
          </a:lstStyle>
          <a:p>
            <a:r>
              <a:rPr lang="en-US" dirty="0"/>
              <a:t>Chapter Title</a:t>
            </a:r>
            <a:endParaRPr dirty="0"/>
          </a:p>
        </p:txBody>
      </p:sp>
      <p:sp>
        <p:nvSpPr>
          <p:cNvPr id="3" name="Subtitle 2"/>
          <p:cNvSpPr>
            <a:spLocks noGrp="1"/>
          </p:cNvSpPr>
          <p:nvPr>
            <p:ph type="subTitle" idx="1" hasCustomPrompt="1"/>
          </p:nvPr>
        </p:nvSpPr>
        <p:spPr>
          <a:xfrm>
            <a:off x="882217" y="845820"/>
            <a:ext cx="6524423" cy="777639"/>
          </a:xfrm>
        </p:spPr>
        <p:txBody>
          <a:bodyPr lIns="0" tIns="0" rIns="0" bIns="0" anchor="ctr" anchorCtr="0">
            <a:normAutofit/>
          </a:bodyPr>
          <a:lstStyle>
            <a:lvl1pPr marL="0" indent="0" algn="l">
              <a:spcBef>
                <a:spcPts val="0"/>
              </a:spcBef>
              <a:buNone/>
              <a:defRPr sz="3200" b="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1</a:t>
            </a:r>
            <a:endParaRPr dirty="0"/>
          </a:p>
        </p:txBody>
      </p:sp>
      <p:sp>
        <p:nvSpPr>
          <p:cNvPr id="7" name="Picture Placeholder 6">
            <a:extLst>
              <a:ext uri="{FF2B5EF4-FFF2-40B4-BE49-F238E27FC236}">
                <a16:creationId xmlns:a16="http://schemas.microsoft.com/office/drawing/2014/main" id="{EC9CFE91-0E8B-934B-8D25-5CBB7FD65D50}"/>
              </a:ext>
            </a:extLst>
          </p:cNvPr>
          <p:cNvSpPr>
            <a:spLocks noGrp="1"/>
          </p:cNvSpPr>
          <p:nvPr>
            <p:ph type="pic" sz="quarter" idx="10"/>
          </p:nvPr>
        </p:nvSpPr>
        <p:spPr>
          <a:xfrm>
            <a:off x="8100060" y="388500"/>
            <a:ext cx="3604981" cy="6081000"/>
          </a:xfrm>
        </p:spPr>
        <p:txBody>
          <a:bodyPr/>
          <a:lstStyle/>
          <a:p>
            <a:endParaRPr lang="en-US" dirty="0"/>
          </a:p>
        </p:txBody>
      </p:sp>
      <p:sp>
        <p:nvSpPr>
          <p:cNvPr id="17" name="Rectangle 16">
            <a:extLst>
              <a:ext uri="{FF2B5EF4-FFF2-40B4-BE49-F238E27FC236}">
                <a16:creationId xmlns:a16="http://schemas.microsoft.com/office/drawing/2014/main" id="{BEEECFBC-FB4D-9945-A4FF-28E342055AC3}"/>
              </a:ext>
            </a:extLst>
          </p:cNvPr>
          <p:cNvSpPr/>
          <p:nvPr userDrawn="1"/>
        </p:nvSpPr>
        <p:spPr>
          <a:xfrm>
            <a:off x="0" y="6503670"/>
            <a:ext cx="12192000" cy="215444"/>
          </a:xfrm>
          <a:prstGeom prst="rect">
            <a:avLst/>
          </a:prstGeom>
        </p:spPr>
        <p:txBody>
          <a:bodyPr wrap="square">
            <a:spAutoFit/>
          </a:bodyPr>
          <a:lstStyle/>
          <a:p>
            <a:pPr algn="ctr"/>
            <a:r>
              <a:rPr lang="en-US" sz="800" dirty="0">
                <a:solidFill>
                  <a:schemeClr val="bg2"/>
                </a:solidFill>
                <a:latin typeface="Arial" panose="020B0604020202020204" pitchFamily="34" charset="0"/>
                <a:cs typeface="Arial" panose="020B0604020202020204" pitchFamily="34" charset="0"/>
              </a:rPr>
              <a:t>Copyright © 2022 by Jones &amp; Bartlett Learning, LLC an Ascend Learning Company. www.jblearning.com.</a:t>
            </a:r>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ank">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E3BDFD-7FA5-2143-88E5-0CEE0A6011AD}"/>
              </a:ext>
            </a:extLst>
          </p:cNvPr>
          <p:cNvSpPr/>
          <p:nvPr userDrawn="1"/>
        </p:nvSpPr>
        <p:spPr>
          <a:xfrm>
            <a:off x="0" y="6503670"/>
            <a:ext cx="12192000" cy="215444"/>
          </a:xfrm>
          <a:prstGeom prst="rect">
            <a:avLst/>
          </a:prstGeom>
        </p:spPr>
        <p:txBody>
          <a:bodyPr wrap="square">
            <a:spAutoFit/>
          </a:bodyPr>
          <a:lstStyle/>
          <a:p>
            <a:pPr algn="ctr"/>
            <a:r>
              <a:rPr lang="en-US" sz="800" dirty="0">
                <a:latin typeface="Arial" panose="020B0604020202020204" pitchFamily="34" charset="0"/>
                <a:cs typeface="Arial" panose="020B0604020202020204" pitchFamily="34" charset="0"/>
              </a:rPr>
              <a:t>Copyright © 2022 by Jones &amp; Bartlett Learning, LLC an Ascend Learning Company. www.jblearning.com. Background texture © Bunphot/Getty Images.</a:t>
            </a:r>
          </a:p>
        </p:txBody>
      </p:sp>
      <p:sp>
        <p:nvSpPr>
          <p:cNvPr id="6" name="Rectangle 5">
            <a:extLst>
              <a:ext uri="{FF2B5EF4-FFF2-40B4-BE49-F238E27FC236}">
                <a16:creationId xmlns:a16="http://schemas.microsoft.com/office/drawing/2014/main" id="{A4FD052D-18CE-1249-A891-AB3E165F4441}"/>
              </a:ext>
            </a:extLst>
          </p:cNvPr>
          <p:cNvSpPr/>
          <p:nvPr userDrawn="1"/>
        </p:nvSpPr>
        <p:spPr>
          <a:xfrm>
            <a:off x="0" y="2274570"/>
            <a:ext cx="12192000" cy="1760220"/>
          </a:xfrm>
          <a:prstGeom prst="rect">
            <a:avLst/>
          </a:prstGeom>
          <a:solidFill>
            <a:srgbClr val="003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8C0E0F34-F7A9-8D4B-9F49-A76F8B00661D}"/>
              </a:ext>
            </a:extLst>
          </p:cNvPr>
          <p:cNvSpPr>
            <a:spLocks noGrp="1"/>
          </p:cNvSpPr>
          <p:nvPr>
            <p:ph type="body" sz="quarter" idx="10" hasCustomPrompt="1"/>
          </p:nvPr>
        </p:nvSpPr>
        <p:spPr>
          <a:xfrm>
            <a:off x="935038" y="2571750"/>
            <a:ext cx="10321925" cy="1165225"/>
          </a:xfrm>
        </p:spPr>
        <p:txBody>
          <a:bodyPr anchor="ctr" anchorCtr="0"/>
          <a:lstStyle>
            <a:lvl1pPr marL="0" indent="0" algn="ctr">
              <a:buNone/>
              <a:defRPr sz="4800" b="1">
                <a:solidFill>
                  <a:srgbClr val="FFFFFF"/>
                </a:solidFill>
              </a:defRPr>
            </a:lvl1pPr>
          </a:lstStyle>
          <a:p>
            <a:pPr lvl="0"/>
            <a:r>
              <a:rPr lang="en-US" dirty="0"/>
              <a:t>Divider</a:t>
            </a:r>
          </a:p>
        </p:txBody>
      </p:sp>
    </p:spTree>
    <p:custDataLst>
      <p:tags r:id="rId1"/>
    </p:custDataLst>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endParaRPr dirty="0"/>
          </a:p>
        </p:txBody>
      </p:sp>
      <p:sp>
        <p:nvSpPr>
          <p:cNvPr id="3" name="Content Placeholder 2"/>
          <p:cNvSpPr>
            <a:spLocks noGrp="1"/>
          </p:cNvSpPr>
          <p:nvPr>
            <p:ph idx="1"/>
          </p:nvPr>
        </p:nvSpPr>
        <p:spPr>
          <a:xfrm>
            <a:off x="925830" y="1490870"/>
            <a:ext cx="10287000" cy="469904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endParaRPr dirty="0"/>
          </a:p>
        </p:txBody>
      </p:sp>
      <p:sp>
        <p:nvSpPr>
          <p:cNvPr id="3" name="Content Placeholder 2"/>
          <p:cNvSpPr>
            <a:spLocks noGrp="1"/>
          </p:cNvSpPr>
          <p:nvPr>
            <p:ph sz="half" idx="1"/>
          </p:nvPr>
        </p:nvSpPr>
        <p:spPr>
          <a:xfrm>
            <a:off x="914400" y="1461052"/>
            <a:ext cx="4855464" cy="47294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6415368" y="1461052"/>
            <a:ext cx="4862232" cy="47294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Text Placeholder 2"/>
          <p:cNvSpPr>
            <a:spLocks noGrp="1"/>
          </p:cNvSpPr>
          <p:nvPr>
            <p:ph type="body" idx="1"/>
          </p:nvPr>
        </p:nvSpPr>
        <p:spPr>
          <a:xfrm>
            <a:off x="777240" y="1496187"/>
            <a:ext cx="4992624" cy="470916"/>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77240" y="2077278"/>
            <a:ext cx="4992624" cy="43908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1" name="Picture Placeholder 10">
            <a:extLst>
              <a:ext uri="{FF2B5EF4-FFF2-40B4-BE49-F238E27FC236}">
                <a16:creationId xmlns:a16="http://schemas.microsoft.com/office/drawing/2014/main" id="{A3169499-437D-8F4D-94AA-E2299357328F}"/>
              </a:ext>
            </a:extLst>
          </p:cNvPr>
          <p:cNvSpPr>
            <a:spLocks noGrp="1"/>
          </p:cNvSpPr>
          <p:nvPr>
            <p:ph type="pic" sz="quarter" idx="10"/>
          </p:nvPr>
        </p:nvSpPr>
        <p:spPr>
          <a:xfrm>
            <a:off x="6096000" y="1496186"/>
            <a:ext cx="5208588" cy="4556743"/>
          </a:xfrm>
        </p:spPr>
        <p:txBody>
          <a:bodyPr/>
          <a:lstStyle/>
          <a:p>
            <a:endParaRPr lang="en-US" dirty="0"/>
          </a:p>
        </p:txBody>
      </p:sp>
      <p:sp>
        <p:nvSpPr>
          <p:cNvPr id="12" name="Text Placeholder 8">
            <a:extLst>
              <a:ext uri="{FF2B5EF4-FFF2-40B4-BE49-F238E27FC236}">
                <a16:creationId xmlns:a16="http://schemas.microsoft.com/office/drawing/2014/main" id="{B116746D-2971-C346-AB96-03BED323E049}"/>
              </a:ext>
            </a:extLst>
          </p:cNvPr>
          <p:cNvSpPr>
            <a:spLocks noGrp="1"/>
          </p:cNvSpPr>
          <p:nvPr>
            <p:ph type="body" sz="quarter" idx="11" hasCustomPrompt="1"/>
          </p:nvPr>
        </p:nvSpPr>
        <p:spPr>
          <a:xfrm>
            <a:off x="6096000" y="6142515"/>
            <a:ext cx="5208588" cy="651192"/>
          </a:xfrm>
        </p:spPr>
        <p:txBody>
          <a:bodyPr/>
          <a:lstStyle>
            <a:lvl1pPr marL="0" indent="0">
              <a:buNone/>
              <a:defRPr sz="1000"/>
            </a:lvl1pPr>
          </a:lstStyle>
          <a:p>
            <a:pPr lvl="0"/>
            <a:r>
              <a:rPr lang="en-US" dirty="0"/>
              <a:t>Credit line FPO</a:t>
            </a: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endParaRPr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880110" y="1510748"/>
            <a:ext cx="4246582" cy="4404625"/>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ext Placeholder 8">
            <a:extLst>
              <a:ext uri="{FF2B5EF4-FFF2-40B4-BE49-F238E27FC236}">
                <a16:creationId xmlns:a16="http://schemas.microsoft.com/office/drawing/2014/main" id="{752B3F09-47B3-324C-BCD8-DE2A52443CC0}"/>
              </a:ext>
            </a:extLst>
          </p:cNvPr>
          <p:cNvSpPr>
            <a:spLocks noGrp="1"/>
          </p:cNvSpPr>
          <p:nvPr>
            <p:ph type="body" sz="quarter" idx="10" hasCustomPrompt="1"/>
          </p:nvPr>
        </p:nvSpPr>
        <p:spPr>
          <a:xfrm>
            <a:off x="5518150" y="6046788"/>
            <a:ext cx="5792992" cy="651192"/>
          </a:xfrm>
        </p:spPr>
        <p:txBody>
          <a:bodyPr/>
          <a:lstStyle>
            <a:lvl1pPr marL="0" indent="0">
              <a:buNone/>
              <a:defRPr sz="1000"/>
            </a:lvl1pPr>
          </a:lstStyle>
          <a:p>
            <a:pPr lvl="0"/>
            <a:r>
              <a:rPr lang="en-US" dirty="0"/>
              <a:t>Credit line FPO</a:t>
            </a:r>
          </a:p>
        </p:txBody>
      </p:sp>
      <p:sp>
        <p:nvSpPr>
          <p:cNvPr id="11" name="Picture Placeholder 10">
            <a:extLst>
              <a:ext uri="{FF2B5EF4-FFF2-40B4-BE49-F238E27FC236}">
                <a16:creationId xmlns:a16="http://schemas.microsoft.com/office/drawing/2014/main" id="{8A3226D5-00A8-E049-8469-4BFBE39DD467}"/>
              </a:ext>
            </a:extLst>
          </p:cNvPr>
          <p:cNvSpPr>
            <a:spLocks noGrp="1"/>
          </p:cNvSpPr>
          <p:nvPr>
            <p:ph type="pic" sz="quarter" idx="11"/>
          </p:nvPr>
        </p:nvSpPr>
        <p:spPr>
          <a:xfrm>
            <a:off x="5518150" y="1508815"/>
            <a:ext cx="5792788" cy="4404624"/>
          </a:xfrm>
        </p:spPr>
        <p:txBody>
          <a:bodyPr/>
          <a:lstStyle/>
          <a:p>
            <a:endParaRPr lang="en-US" dirty="0"/>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3" name="Content Placeholder 3"/>
          <p:cNvSpPr>
            <a:spLocks noGrp="1"/>
          </p:cNvSpPr>
          <p:nvPr>
            <p:ph idx="1" hasCustomPrompt="1"/>
          </p:nvPr>
        </p:nvSpPr>
        <p:spPr>
          <a:xfrm>
            <a:off x="921496" y="1461052"/>
            <a:ext cx="3181874" cy="4895328"/>
          </a:xfrm>
        </p:spPr>
        <p:txBody>
          <a:bodyPr>
            <a:normAutofit/>
          </a:bodyPr>
          <a:lstStyle>
            <a:lvl1pPr marL="0" indent="0">
              <a:buNone/>
              <a:defRPr sz="2200"/>
            </a:lvl1pPr>
            <a:lvl2pPr marL="457200" indent="0">
              <a:buNone/>
              <a:defRPr sz="2000"/>
            </a:lvl2pPr>
            <a:lvl3pPr marL="914400" indent="0">
              <a:buNone/>
              <a:defRPr sz="1800"/>
            </a:lvl3pPr>
            <a:lvl4pPr marL="1371600" indent="0">
              <a:buNone/>
              <a:defRPr sz="1600"/>
            </a:lvl4pPr>
            <a:lvl5pPr marL="1828800" indent="0">
              <a:buNone/>
              <a:defRPr sz="1600"/>
            </a:lvl5pPr>
            <a:lvl6pPr>
              <a:defRPr sz="1600"/>
            </a:lvl6pPr>
            <a:lvl7pPr>
              <a:defRPr sz="1600"/>
            </a:lvl7pPr>
            <a:lvl8pPr>
              <a:defRPr sz="1600"/>
            </a:lvl8pPr>
            <a:lvl9pPr>
              <a:defRPr sz="1600"/>
            </a:lvl9pPr>
          </a:lstStyle>
          <a:p>
            <a:pPr lvl="0"/>
            <a:r>
              <a:rPr lang="en-US" dirty="0"/>
              <a:t>Sample text</a:t>
            </a:r>
            <a:endParaRPr dirty="0"/>
          </a:p>
        </p:txBody>
      </p:sp>
      <p:sp>
        <p:nvSpPr>
          <p:cNvPr id="7" name="Content Placeholder 3">
            <a:extLst>
              <a:ext uri="{FF2B5EF4-FFF2-40B4-BE49-F238E27FC236}">
                <a16:creationId xmlns:a16="http://schemas.microsoft.com/office/drawing/2014/main" id="{40A1ED7B-82D7-5A47-A193-C7C24693D3C4}"/>
              </a:ext>
            </a:extLst>
          </p:cNvPr>
          <p:cNvSpPr>
            <a:spLocks noGrp="1"/>
          </p:cNvSpPr>
          <p:nvPr>
            <p:ph idx="10" hasCustomPrompt="1"/>
          </p:nvPr>
        </p:nvSpPr>
        <p:spPr>
          <a:xfrm>
            <a:off x="4487656" y="1461052"/>
            <a:ext cx="3181874" cy="4895328"/>
          </a:xfrm>
        </p:spPr>
        <p:txBody>
          <a:bodyPr>
            <a:normAutofit/>
          </a:bodyPr>
          <a:lstStyle>
            <a:lvl1pPr marL="0" indent="0">
              <a:buNone/>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Sample text</a:t>
            </a:r>
          </a:p>
        </p:txBody>
      </p:sp>
      <p:sp>
        <p:nvSpPr>
          <p:cNvPr id="8" name="Content Placeholder 3">
            <a:extLst>
              <a:ext uri="{FF2B5EF4-FFF2-40B4-BE49-F238E27FC236}">
                <a16:creationId xmlns:a16="http://schemas.microsoft.com/office/drawing/2014/main" id="{43872FE9-5E92-4F44-8A71-024A081C439C}"/>
              </a:ext>
            </a:extLst>
          </p:cNvPr>
          <p:cNvSpPr>
            <a:spLocks noGrp="1"/>
          </p:cNvSpPr>
          <p:nvPr>
            <p:ph idx="11" hasCustomPrompt="1"/>
          </p:nvPr>
        </p:nvSpPr>
        <p:spPr>
          <a:xfrm>
            <a:off x="8053816" y="1461052"/>
            <a:ext cx="3181874" cy="4895328"/>
          </a:xfrm>
        </p:spPr>
        <p:txBody>
          <a:bodyPr>
            <a:normAutofit/>
          </a:bodyPr>
          <a:lstStyle>
            <a:lvl1pPr marL="0" indent="0">
              <a:buNone/>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Sample text</a:t>
            </a:r>
          </a:p>
        </p:txBody>
      </p:sp>
    </p:spTree>
    <p:extLst>
      <p:ext uri="{BB962C8B-B14F-4D97-AF65-F5344CB8AC3E}">
        <p14:creationId xmlns:p14="http://schemas.microsoft.com/office/powerpoint/2010/main" val="311169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8"/>
          <p:cNvSpPr/>
          <p:nvPr/>
        </p:nvSpPr>
        <p:spPr>
          <a:xfrm>
            <a:off x="0" y="0"/>
            <a:ext cx="12188952" cy="118872"/>
          </a:xfrm>
          <a:prstGeom prst="rect">
            <a:avLst/>
          </a:prstGeom>
          <a:solidFill>
            <a:srgbClr val="FFC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0" i="0" dirty="0">
              <a:latin typeface="Arial" panose="020B0604020202020204" pitchFamily="34" charset="0"/>
            </a:endParaRPr>
          </a:p>
        </p:txBody>
      </p:sp>
      <p:sp>
        <p:nvSpPr>
          <p:cNvPr id="2" name="Title Placeholder 1"/>
          <p:cNvSpPr>
            <a:spLocks noGrp="1"/>
          </p:cNvSpPr>
          <p:nvPr>
            <p:ph type="title"/>
          </p:nvPr>
        </p:nvSpPr>
        <p:spPr bwMode="black">
          <a:xfrm>
            <a:off x="0" y="121033"/>
            <a:ext cx="12192000" cy="1002089"/>
          </a:xfrm>
          <a:prstGeom prst="rect">
            <a:avLst/>
          </a:prstGeom>
          <a:solidFill>
            <a:srgbClr val="003B74"/>
          </a:solidFill>
        </p:spPr>
        <p:txBody>
          <a:bodyPr vert="horz" lIns="914400" tIns="45720" rIns="914400" bIns="45720" rtlCol="0" anchor="ctr">
            <a:normAutofit/>
          </a:bodyPr>
          <a:lstStyle/>
          <a:p>
            <a:r>
              <a:rPr lang="en-US" dirty="0"/>
              <a:t>Click to edit Master title style</a:t>
            </a:r>
            <a:endParaRPr dirty="0"/>
          </a:p>
        </p:txBody>
      </p:sp>
      <p:sp>
        <p:nvSpPr>
          <p:cNvPr id="3" name="Text Placeholder 2"/>
          <p:cNvSpPr>
            <a:spLocks noGrp="1"/>
          </p:cNvSpPr>
          <p:nvPr>
            <p:ph type="body" idx="1"/>
          </p:nvPr>
        </p:nvSpPr>
        <p:spPr>
          <a:xfrm>
            <a:off x="891540" y="2203704"/>
            <a:ext cx="10435590" cy="398621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Rectangle 6">
            <a:extLst>
              <a:ext uri="{FF2B5EF4-FFF2-40B4-BE49-F238E27FC236}">
                <a16:creationId xmlns:a16="http://schemas.microsoft.com/office/drawing/2014/main" id="{21F38BD8-3F75-CE4C-AFEF-0C6B45F77F8C}"/>
              </a:ext>
            </a:extLst>
          </p:cNvPr>
          <p:cNvSpPr/>
          <p:nvPr userDrawn="1"/>
        </p:nvSpPr>
        <p:spPr>
          <a:xfrm rot="5400000">
            <a:off x="9544258" y="4245031"/>
            <a:ext cx="5010495" cy="215444"/>
          </a:xfrm>
          <a:prstGeom prst="rect">
            <a:avLst/>
          </a:prstGeom>
        </p:spPr>
        <p:txBody>
          <a:bodyPr wrap="square">
            <a:spAutoFit/>
          </a:bodyPr>
          <a:lstStyle/>
          <a:p>
            <a:r>
              <a:rPr lang="en-US" sz="800" dirty="0">
                <a:latin typeface="Arial" panose="020B0604020202020204" pitchFamily="34" charset="0"/>
                <a:cs typeface="Arial" panose="020B0604020202020204" pitchFamily="34" charset="0"/>
              </a:rPr>
              <a:t>Copyright © 2022 by Jones &amp; Bartlett Learning, LLC an Ascend Learning Company. www.jblearning.com</a:t>
            </a:r>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0" r:id="rId3"/>
    <p:sldLayoutId id="2147483652" r:id="rId4"/>
    <p:sldLayoutId id="2147483653" r:id="rId5"/>
    <p:sldLayoutId id="2147483654"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b="1" kern="1200">
          <a:solidFill>
            <a:schemeClr val="bg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2.sv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9.xml"/><Relationship Id="rId7" Type="http://schemas.openxmlformats.org/officeDocument/2006/relationships/diagramColors" Target="../diagrams/colors2.xml"/><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7.xml"/><Relationship Id="rId4" Type="http://schemas.openxmlformats.org/officeDocument/2006/relationships/image" Target="../media/image18.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8.xml"/><Relationship Id="rId4" Type="http://schemas.openxmlformats.org/officeDocument/2006/relationships/image" Target="../media/image19.jpeg"/></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9.xml"/><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2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17.xml"/><Relationship Id="rId7" Type="http://schemas.openxmlformats.org/officeDocument/2006/relationships/diagramColors" Target="../diagrams/colors3.xml"/><Relationship Id="rId2" Type="http://schemas.openxmlformats.org/officeDocument/2006/relationships/slideLayout" Target="../slideLayouts/slideLayout3.xml"/><Relationship Id="rId1" Type="http://schemas.openxmlformats.org/officeDocument/2006/relationships/tags" Target="../tags/tag2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18.xml"/><Relationship Id="rId7" Type="http://schemas.openxmlformats.org/officeDocument/2006/relationships/diagramColors" Target="../diagrams/colors4.xml"/><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19.xml"/><Relationship Id="rId7" Type="http://schemas.openxmlformats.org/officeDocument/2006/relationships/diagramColors" Target="../diagrams/colors5.xml"/><Relationship Id="rId2" Type="http://schemas.openxmlformats.org/officeDocument/2006/relationships/slideLayout" Target="../slideLayouts/slideLayout3.xml"/><Relationship Id="rId1" Type="http://schemas.openxmlformats.org/officeDocument/2006/relationships/tags" Target="../tags/tag2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20.xml"/><Relationship Id="rId7" Type="http://schemas.openxmlformats.org/officeDocument/2006/relationships/diagramColors" Target="../diagrams/colors6.xml"/><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2.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21.xml"/><Relationship Id="rId7" Type="http://schemas.openxmlformats.org/officeDocument/2006/relationships/diagramColors" Target="../diagrams/colors7.xml"/><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24.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28.xml"/><Relationship Id="rId4" Type="http://schemas.openxmlformats.org/officeDocument/2006/relationships/image" Target="../media/image25.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30.xml"/><Relationship Id="rId4" Type="http://schemas.openxmlformats.org/officeDocument/2006/relationships/image" Target="../media/image26.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32.xml"/><Relationship Id="rId5" Type="http://schemas.openxmlformats.org/officeDocument/2006/relationships/comments" Target="../comments/comment1.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diagramColors" Target="../diagrams/colors1.xml"/><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3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CF4F1586-DE6A-1A40-AEF4-23ADA41937E4}"/>
              </a:ext>
            </a:extLst>
          </p:cNvPr>
          <p:cNvSpPr>
            <a:spLocks noGrp="1"/>
          </p:cNvSpPr>
          <p:nvPr>
            <p:ph type="subTitle" idx="1"/>
          </p:nvPr>
        </p:nvSpPr>
        <p:spPr/>
        <p:txBody>
          <a:bodyPr/>
          <a:lstStyle/>
          <a:p>
            <a:r>
              <a:rPr lang="en-US" dirty="0"/>
              <a:t>CHAPTER 11</a:t>
            </a:r>
          </a:p>
        </p:txBody>
      </p:sp>
      <p:sp>
        <p:nvSpPr>
          <p:cNvPr id="19" name="Title 18">
            <a:extLst>
              <a:ext uri="{FF2B5EF4-FFF2-40B4-BE49-F238E27FC236}">
                <a16:creationId xmlns:a16="http://schemas.microsoft.com/office/drawing/2014/main" id="{A58A35F8-EA88-094E-8EAD-88FE6A07C447}"/>
              </a:ext>
            </a:extLst>
          </p:cNvPr>
          <p:cNvSpPr>
            <a:spLocks noGrp="1"/>
          </p:cNvSpPr>
          <p:nvPr>
            <p:ph type="ctrTitle"/>
          </p:nvPr>
        </p:nvSpPr>
        <p:spPr/>
        <p:txBody>
          <a:bodyPr/>
          <a:lstStyle/>
          <a:p>
            <a:r>
              <a:rPr lang="en-US" dirty="0"/>
              <a:t>Wide Area Networks</a:t>
            </a:r>
          </a:p>
        </p:txBody>
      </p:sp>
      <p:pic>
        <p:nvPicPr>
          <p:cNvPr id="23" name="Picture Placeholder 22">
            <a:extLst>
              <a:ext uri="{FF2B5EF4-FFF2-40B4-BE49-F238E27FC236}">
                <a16:creationId xmlns:a16="http://schemas.microsoft.com/office/drawing/2014/main" id="{DE3B0E28-485E-BB45-B53C-65FC375BD2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8140977" y="460749"/>
            <a:ext cx="3523146" cy="5936502"/>
          </a:xfrm>
        </p:spPr>
      </p:pic>
    </p:spTree>
    <p:custDataLst>
      <p:tags r:id="rId1"/>
    </p:custDataLst>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Analog Modem WAN Connectivity Through the PSTN</a:t>
            </a:r>
          </a:p>
        </p:txBody>
      </p:sp>
      <p:pic>
        <p:nvPicPr>
          <p:cNvPr id="4" name="Picture 3" descr="An illustration presents that the connectivity begins with a modem fitted in a customer's home. The connection passes from the modem through an analog phone line, on to a remote switching facility, and continues up to a central office. The local loop is presented as the connection from the modem to the telephone network in the central office. The gap from transit to destination is marked as last mile connection.&#10;">
            <a:extLst>
              <a:ext uri="{FF2B5EF4-FFF2-40B4-BE49-F238E27FC236}">
                <a16:creationId xmlns:a16="http://schemas.microsoft.com/office/drawing/2014/main" id="{A250F398-17E7-4F6C-929A-430CCF13FD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1978" y="1443811"/>
            <a:ext cx="7716381" cy="4494534"/>
          </a:xfrm>
          <a:prstGeom prst="rect">
            <a:avLst/>
          </a:prstGeom>
        </p:spPr>
      </p:pic>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2036366" y="5933551"/>
            <a:ext cx="7355533" cy="545862"/>
          </a:xfrm>
        </p:spPr>
        <p:txBody>
          <a:bodyPr/>
          <a:lstStyle/>
          <a:p>
            <a:pPr marL="0" indent="0">
              <a:buNone/>
            </a:pPr>
            <a:r>
              <a:rPr lang="en-IN" sz="1800" b="1" i="0" u="none" strike="noStrike" baseline="0" dirty="0"/>
              <a:t>FIGURE 11-2 </a:t>
            </a:r>
            <a:r>
              <a:rPr lang="en-GB" sz="1800" b="0" i="0" u="none" strike="noStrike" baseline="0" dirty="0"/>
              <a:t>Analog modem WAN connectivity through the PSTN. </a:t>
            </a:r>
          </a:p>
          <a:p>
            <a:pPr marL="0" indent="0">
              <a:spcBef>
                <a:spcPts val="900"/>
              </a:spcBef>
              <a:buNone/>
            </a:pPr>
            <a:r>
              <a:rPr lang="en-IN" sz="900" b="0" i="0" u="none" strike="noStrike" baseline="0" dirty="0"/>
              <a:t>Data from ComplianceForge.com. </a:t>
            </a:r>
            <a:endParaRPr lang="en-US" sz="900" dirty="0"/>
          </a:p>
        </p:txBody>
      </p:sp>
    </p:spTree>
    <p:custDataLst>
      <p:tags r:id="rId1"/>
    </p:custDataLst>
    <p:extLst>
      <p:ext uri="{BB962C8B-B14F-4D97-AF65-F5344CB8AC3E}">
        <p14:creationId xmlns:p14="http://schemas.microsoft.com/office/powerpoint/2010/main" val="147996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Leased Lines for WAN Connectivity</a:t>
            </a:r>
          </a:p>
        </p:txBody>
      </p:sp>
      <p:pic>
        <p:nvPicPr>
          <p:cNvPr id="4" name="Picture 3" descr="An illustration presents that two leased line WAN connections, one 9.6 k b p s and the other 56 k b p s, from the head office of I B M systems network architecture mainframe connect to Telco network linking to two regional offices. A dial-up remote access server from the head office uses P S T N to connect to dial-up users with modem or I S D N, and remote or roaming users.&#10;">
            <a:extLst>
              <a:ext uri="{FF2B5EF4-FFF2-40B4-BE49-F238E27FC236}">
                <a16:creationId xmlns:a16="http://schemas.microsoft.com/office/drawing/2014/main" id="{9B792743-3067-42C8-A4A8-7F7390E3AA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0926" y="1616308"/>
            <a:ext cx="6930147" cy="4350847"/>
          </a:xfrm>
          <a:prstGeom prst="rect">
            <a:avLst/>
          </a:prstGeom>
        </p:spPr>
      </p:pic>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2515313" y="5916889"/>
            <a:ext cx="5170170" cy="455039"/>
          </a:xfrm>
        </p:spPr>
        <p:txBody>
          <a:bodyPr/>
          <a:lstStyle/>
          <a:p>
            <a:pPr marL="0" indent="0">
              <a:buNone/>
            </a:pPr>
            <a:r>
              <a:rPr lang="en-IN" sz="1800" b="1" i="0" u="none" strike="noStrike" baseline="0" dirty="0"/>
              <a:t>FIGURE 11-3 </a:t>
            </a:r>
            <a:r>
              <a:rPr lang="en-GB" sz="1800" b="0" i="0" u="none" strike="noStrike" baseline="0" dirty="0"/>
              <a:t>Leased lines for WAN connectivity. </a:t>
            </a:r>
            <a:endParaRPr lang="en-US" dirty="0"/>
          </a:p>
        </p:txBody>
      </p:sp>
    </p:spTree>
    <p:custDataLst>
      <p:tags r:id="rId1"/>
    </p:custDataLst>
    <p:extLst>
      <p:ext uri="{BB962C8B-B14F-4D97-AF65-F5344CB8AC3E}">
        <p14:creationId xmlns:p14="http://schemas.microsoft.com/office/powerpoint/2010/main" val="274835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WAN Technologies in the 1980s</a:t>
            </a:r>
          </a:p>
        </p:txBody>
      </p:sp>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925830" y="1490870"/>
            <a:ext cx="8745938" cy="4699047"/>
          </a:xfrm>
        </p:spPr>
        <p:txBody>
          <a:bodyPr/>
          <a:lstStyle/>
          <a:p>
            <a:r>
              <a:rPr lang="en-US" dirty="0"/>
              <a:t>Circuit-switched networks</a:t>
            </a:r>
          </a:p>
          <a:p>
            <a:pPr lvl="1"/>
            <a:r>
              <a:rPr lang="en-US" dirty="0"/>
              <a:t>Public Switched Telephone Network (PSTN)</a:t>
            </a:r>
          </a:p>
          <a:p>
            <a:pPr lvl="1"/>
            <a:r>
              <a:rPr lang="en-US" dirty="0"/>
              <a:t>Integrated Services Digital Network (ISDN) – It Still Does Nothing</a:t>
            </a:r>
          </a:p>
          <a:p>
            <a:r>
              <a:rPr lang="en-US" dirty="0"/>
              <a:t>Packet switches</a:t>
            </a:r>
          </a:p>
          <a:p>
            <a:pPr lvl="1"/>
            <a:r>
              <a:rPr lang="en-US" dirty="0"/>
              <a:t>Derive the best path to take within the packet-switched network to reach the destination via virtual circuits</a:t>
            </a:r>
          </a:p>
          <a:p>
            <a:r>
              <a:rPr lang="en-US" dirty="0"/>
              <a:t>Digital transmission switches</a:t>
            </a:r>
          </a:p>
          <a:p>
            <a:pPr lvl="1"/>
            <a:r>
              <a:rPr lang="en-US" dirty="0"/>
              <a:t>Deployed by service providers</a:t>
            </a:r>
          </a:p>
          <a:p>
            <a:pPr lvl="1"/>
            <a:r>
              <a:rPr lang="en-US" dirty="0"/>
              <a:t>Replaced analog transmission switches</a:t>
            </a:r>
          </a:p>
          <a:p>
            <a:pPr lvl="1"/>
            <a:r>
              <a:rPr lang="en-US" dirty="0"/>
              <a:t>Support the DS0/DS1/DS3 family of digital communications</a:t>
            </a:r>
          </a:p>
          <a:p>
            <a:r>
              <a:rPr lang="en-US" dirty="0"/>
              <a:t>Satellite communications</a:t>
            </a:r>
          </a:p>
          <a:p>
            <a:pPr lvl="1"/>
            <a:r>
              <a:rPr lang="en-US" dirty="0"/>
              <a:t>Provide the equivalent of a leased line</a:t>
            </a:r>
          </a:p>
          <a:p>
            <a:endParaRPr lang="en-US" dirty="0"/>
          </a:p>
        </p:txBody>
      </p:sp>
      <p:pic>
        <p:nvPicPr>
          <p:cNvPr id="4" name="Graphic 3" descr="Telephone outline">
            <a:extLst>
              <a:ext uri="{FF2B5EF4-FFF2-40B4-BE49-F238E27FC236}">
                <a16:creationId xmlns:a16="http://schemas.microsoft.com/office/drawing/2014/main" id="{EF3D0E80-75C2-4E61-998F-00A7669889B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71768" y="1659338"/>
            <a:ext cx="1769662" cy="1769662"/>
          </a:xfrm>
          <a:prstGeom prst="rect">
            <a:avLst/>
          </a:prstGeom>
        </p:spPr>
      </p:pic>
      <p:pic>
        <p:nvPicPr>
          <p:cNvPr id="5" name="Graphic 4" descr="Satellite outline">
            <a:extLst>
              <a:ext uri="{FF2B5EF4-FFF2-40B4-BE49-F238E27FC236}">
                <a16:creationId xmlns:a16="http://schemas.microsoft.com/office/drawing/2014/main" id="{A6B0D058-6FF3-44E8-B097-98910EC58A7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9671768" y="4150829"/>
            <a:ext cx="1769662" cy="1769662"/>
          </a:xfrm>
          <a:prstGeom prst="rect">
            <a:avLst/>
          </a:prstGeom>
        </p:spPr>
      </p:pic>
    </p:spTree>
    <p:custDataLst>
      <p:tags r:id="rId1"/>
    </p:custDataLst>
    <p:extLst>
      <p:ext uri="{BB962C8B-B14F-4D97-AF65-F5344CB8AC3E}">
        <p14:creationId xmlns:p14="http://schemas.microsoft.com/office/powerpoint/2010/main" val="71451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F407C-40E4-85B6-3158-DC348514DB5C}"/>
              </a:ext>
            </a:extLst>
          </p:cNvPr>
          <p:cNvSpPr>
            <a:spLocks noGrp="1"/>
          </p:cNvSpPr>
          <p:nvPr>
            <p:ph type="title"/>
          </p:nvPr>
        </p:nvSpPr>
        <p:spPr/>
        <p:txBody>
          <a:bodyPr/>
          <a:lstStyle/>
          <a:p>
            <a:r>
              <a:rPr lang="en-US" dirty="0"/>
              <a:t>Digital Signal Zero</a:t>
            </a:r>
          </a:p>
        </p:txBody>
      </p:sp>
      <p:sp>
        <p:nvSpPr>
          <p:cNvPr id="3" name="Content Placeholder 2">
            <a:extLst>
              <a:ext uri="{FF2B5EF4-FFF2-40B4-BE49-F238E27FC236}">
                <a16:creationId xmlns:a16="http://schemas.microsoft.com/office/drawing/2014/main" id="{2BA15F1C-F315-5161-EEC6-E19A4F377A57}"/>
              </a:ext>
            </a:extLst>
          </p:cNvPr>
          <p:cNvSpPr>
            <a:spLocks noGrp="1"/>
          </p:cNvSpPr>
          <p:nvPr>
            <p:ph idx="1"/>
          </p:nvPr>
        </p:nvSpPr>
        <p:spPr/>
        <p:txBody>
          <a:bodyPr/>
          <a:lstStyle/>
          <a:p>
            <a:r>
              <a:rPr lang="en-US" b="1" i="0" dirty="0">
                <a:solidFill>
                  <a:srgbClr val="363940"/>
                </a:solidFill>
                <a:effectLst/>
              </a:rPr>
              <a:t>DS0</a:t>
            </a:r>
            <a:r>
              <a:rPr lang="en-US" b="0" i="0" dirty="0">
                <a:solidFill>
                  <a:srgbClr val="363940"/>
                </a:solidFill>
                <a:effectLst/>
              </a:rPr>
              <a:t> stands for Digital Signal Zero, and it is a standard digital transmission rate for digital telecommunications. </a:t>
            </a:r>
          </a:p>
          <a:p>
            <a:r>
              <a:rPr lang="en-US" b="0" i="0" dirty="0">
                <a:solidFill>
                  <a:srgbClr val="363940"/>
                </a:solidFill>
                <a:effectLst/>
              </a:rPr>
              <a:t>DS0 defines a transmission rate of 64 Kbps and can carry either a single voice channel or data.</a:t>
            </a:r>
          </a:p>
          <a:p>
            <a:r>
              <a:rPr lang="en-US" b="0" i="0" dirty="0">
                <a:effectLst/>
              </a:rPr>
              <a:t>Telecommunication carriers transmit digital signals in multiples of DS0 called DS1, DS2, and so on. </a:t>
            </a:r>
          </a:p>
          <a:p>
            <a:r>
              <a:rPr lang="en-US" b="0" i="0" dirty="0">
                <a:effectLst/>
              </a:rPr>
              <a:t>These multiples differ depending on whether you are dealing with the T-carrier system of North America or the E-carrier system of Europe and other continents.</a:t>
            </a:r>
            <a:endParaRPr lang="en-US" dirty="0"/>
          </a:p>
        </p:txBody>
      </p:sp>
    </p:spTree>
    <p:extLst>
      <p:ext uri="{BB962C8B-B14F-4D97-AF65-F5344CB8AC3E}">
        <p14:creationId xmlns:p14="http://schemas.microsoft.com/office/powerpoint/2010/main" val="194838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FA798-46F9-758B-9384-6486CA84A50B}"/>
              </a:ext>
            </a:extLst>
          </p:cNvPr>
          <p:cNvSpPr>
            <a:spLocks noGrp="1"/>
          </p:cNvSpPr>
          <p:nvPr>
            <p:ph type="title"/>
          </p:nvPr>
        </p:nvSpPr>
        <p:spPr/>
        <p:txBody>
          <a:bodyPr/>
          <a:lstStyle/>
          <a:p>
            <a:r>
              <a:rPr lang="en-US" dirty="0"/>
              <a:t>Digital Signal Zero</a:t>
            </a:r>
          </a:p>
        </p:txBody>
      </p:sp>
      <p:pic>
        <p:nvPicPr>
          <p:cNvPr id="5" name="Content Placeholder 4" descr="Table&#10;&#10;Description automatically generated">
            <a:extLst>
              <a:ext uri="{FF2B5EF4-FFF2-40B4-BE49-F238E27FC236}">
                <a16:creationId xmlns:a16="http://schemas.microsoft.com/office/drawing/2014/main" id="{2C19B40F-B9D9-61B4-38F8-7794F7CC5A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0224" y="1501814"/>
            <a:ext cx="10972800" cy="4699000"/>
          </a:xfrm>
        </p:spPr>
      </p:pic>
    </p:spTree>
    <p:extLst>
      <p:ext uri="{BB962C8B-B14F-4D97-AF65-F5344CB8AC3E}">
        <p14:creationId xmlns:p14="http://schemas.microsoft.com/office/powerpoint/2010/main" val="233035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Satellite WAN Connectivity</a:t>
            </a:r>
          </a:p>
        </p:txBody>
      </p:sp>
      <p:pic>
        <p:nvPicPr>
          <p:cNvPr id="4" name="Picture 3" descr="An illustration depicts a primary WAN link failure in an organization between the headquarters, H Q, and a branch office. A leased line is between the H Q and the local exchange. The internet is accessed through the I P Sec V P N. A two-way secure connectivity via a satellite connects the hub to the terrestrial network and user terminals.&#10;">
            <a:extLst>
              <a:ext uri="{FF2B5EF4-FFF2-40B4-BE49-F238E27FC236}">
                <a16:creationId xmlns:a16="http://schemas.microsoft.com/office/drawing/2014/main" id="{0205953F-7AD3-404A-A084-54BA633BA7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0797" y="1530120"/>
            <a:ext cx="7637882" cy="4523839"/>
          </a:xfrm>
          <a:prstGeom prst="rect">
            <a:avLst/>
          </a:prstGeom>
        </p:spPr>
      </p:pic>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2280744" y="6022429"/>
            <a:ext cx="4475699" cy="314634"/>
          </a:xfrm>
        </p:spPr>
        <p:txBody>
          <a:bodyPr/>
          <a:lstStyle/>
          <a:p>
            <a:pPr marL="0" indent="0">
              <a:buNone/>
            </a:pPr>
            <a:r>
              <a:rPr lang="en-IN" sz="1800" b="1" i="0" u="none" strike="noStrike" baseline="0" dirty="0"/>
              <a:t>FIGURE 11-5 </a:t>
            </a:r>
            <a:r>
              <a:rPr lang="en-IN" sz="1800" b="0" i="0" u="none" strike="noStrike" baseline="0" dirty="0"/>
              <a:t>Satellite WAN connectivity. </a:t>
            </a:r>
            <a:endParaRPr lang="en-US" dirty="0"/>
          </a:p>
        </p:txBody>
      </p:sp>
    </p:spTree>
    <p:custDataLst>
      <p:tags r:id="rId1"/>
    </p:custDataLst>
    <p:extLst>
      <p:ext uri="{BB962C8B-B14F-4D97-AF65-F5344CB8AC3E}">
        <p14:creationId xmlns:p14="http://schemas.microsoft.com/office/powerpoint/2010/main" val="284523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WAN Technologies in the 1990s</a:t>
            </a:r>
          </a:p>
        </p:txBody>
      </p:sp>
      <p:graphicFrame>
        <p:nvGraphicFramePr>
          <p:cNvPr id="3" name="Content Placeholder 2">
            <a:extLst>
              <a:ext uri="{FF2B5EF4-FFF2-40B4-BE49-F238E27FC236}">
                <a16:creationId xmlns:a16="http://schemas.microsoft.com/office/drawing/2014/main" id="{B58C99B0-27F2-4CA4-BF47-F209C42EC12F}"/>
              </a:ext>
            </a:extLst>
          </p:cNvPr>
          <p:cNvGraphicFramePr>
            <a:graphicFrameLocks noGrp="1"/>
          </p:cNvGraphicFramePr>
          <p:nvPr>
            <p:ph idx="1"/>
            <p:extLst>
              <p:ext uri="{D42A27DB-BD31-4B8C-83A1-F6EECF244321}">
                <p14:modId xmlns:p14="http://schemas.microsoft.com/office/powerpoint/2010/main" val="3975403543"/>
              </p:ext>
            </p:extLst>
          </p:nvPr>
        </p:nvGraphicFramePr>
        <p:xfrm>
          <a:off x="925513" y="1490663"/>
          <a:ext cx="10287000" cy="469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50863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WAN Technologies in the 2000s</a:t>
            </a:r>
          </a:p>
        </p:txBody>
      </p:sp>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925830" y="1502300"/>
            <a:ext cx="10427970" cy="4699047"/>
          </a:xfrm>
        </p:spPr>
        <p:txBody>
          <a:bodyPr/>
          <a:lstStyle/>
          <a:p>
            <a:r>
              <a:rPr lang="en-US" dirty="0"/>
              <a:t>Synchronous Optical Network (SONET)</a:t>
            </a:r>
          </a:p>
          <a:p>
            <a:pPr lvl="1"/>
            <a:r>
              <a:rPr lang="en-US" dirty="0"/>
              <a:t>A standard for high-speed optical fiber backbone networks</a:t>
            </a:r>
          </a:p>
          <a:p>
            <a:pPr lvl="1"/>
            <a:r>
              <a:rPr lang="en-US" dirty="0"/>
              <a:t>Synchronous digital transmissions</a:t>
            </a:r>
          </a:p>
          <a:p>
            <a:pPr lvl="1"/>
            <a:r>
              <a:rPr lang="en-US" dirty="0"/>
              <a:t>Deployed by service providers in a ring topology</a:t>
            </a:r>
          </a:p>
          <a:p>
            <a:r>
              <a:rPr lang="en-US" dirty="0"/>
              <a:t>Multiprotocol Label Switching (MPLS)</a:t>
            </a:r>
          </a:p>
          <a:p>
            <a:pPr lvl="1"/>
            <a:r>
              <a:rPr lang="en-US" dirty="0"/>
              <a:t>A packet-switching technology that operates at Layer 2 and does not route at Layer 3</a:t>
            </a:r>
          </a:p>
          <a:p>
            <a:pPr lvl="1"/>
            <a:r>
              <a:rPr lang="en-US" dirty="0"/>
              <a:t>Service providers adopted MPLS switches for use as enterprise WAN solutions</a:t>
            </a:r>
          </a:p>
          <a:p>
            <a:pPr lvl="1"/>
            <a:r>
              <a:rPr lang="en-US" dirty="0"/>
              <a:t>Allows IP traffic to flow in a full or partial mesh configuration</a:t>
            </a:r>
          </a:p>
          <a:p>
            <a:pPr lvl="1"/>
            <a:r>
              <a:rPr lang="en-US" dirty="0"/>
              <a:t>Supports Quality of Service (QoS) and Class of Service (CoS)</a:t>
            </a:r>
          </a:p>
          <a:p>
            <a:endParaRPr lang="en-US" dirty="0"/>
          </a:p>
        </p:txBody>
      </p:sp>
    </p:spTree>
    <p:custDataLst>
      <p:tags r:id="rId1"/>
    </p:custDataLst>
    <p:extLst>
      <p:ext uri="{BB962C8B-B14F-4D97-AF65-F5344CB8AC3E}">
        <p14:creationId xmlns:p14="http://schemas.microsoft.com/office/powerpoint/2010/main" val="124571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01163-9935-DA1C-75BB-446166C754C1}"/>
              </a:ext>
            </a:extLst>
          </p:cNvPr>
          <p:cNvSpPr>
            <a:spLocks noGrp="1"/>
          </p:cNvSpPr>
          <p:nvPr>
            <p:ph type="title"/>
          </p:nvPr>
        </p:nvSpPr>
        <p:spPr/>
        <p:txBody>
          <a:bodyPr/>
          <a:lstStyle/>
          <a:p>
            <a:r>
              <a:rPr lang="en-US" dirty="0"/>
              <a:t>Synchronous Optical Network (SONET)</a:t>
            </a:r>
          </a:p>
        </p:txBody>
      </p:sp>
      <p:sp>
        <p:nvSpPr>
          <p:cNvPr id="3" name="Content Placeholder 2">
            <a:extLst>
              <a:ext uri="{FF2B5EF4-FFF2-40B4-BE49-F238E27FC236}">
                <a16:creationId xmlns:a16="http://schemas.microsoft.com/office/drawing/2014/main" id="{2C6FF5B5-1034-C293-6179-F4CB9A69B632}"/>
              </a:ext>
            </a:extLst>
          </p:cNvPr>
          <p:cNvSpPr>
            <a:spLocks noGrp="1"/>
          </p:cNvSpPr>
          <p:nvPr>
            <p:ph idx="1"/>
          </p:nvPr>
        </p:nvSpPr>
        <p:spPr/>
        <p:txBody>
          <a:bodyPr/>
          <a:lstStyle/>
          <a:p>
            <a:r>
              <a:rPr lang="en-US" b="0" i="0" dirty="0">
                <a:solidFill>
                  <a:srgbClr val="273239"/>
                </a:solidFill>
                <a:effectLst/>
                <a:latin typeface="urw-din"/>
              </a:rPr>
              <a:t>SONET stands for Synchronous Optical Network. </a:t>
            </a:r>
          </a:p>
          <a:p>
            <a:r>
              <a:rPr lang="en-US" b="0" i="0" dirty="0">
                <a:solidFill>
                  <a:srgbClr val="273239"/>
                </a:solidFill>
                <a:effectLst/>
                <a:latin typeface="urw-din"/>
              </a:rPr>
              <a:t>SONET is a communication protocol, developed by </a:t>
            </a:r>
            <a:r>
              <a:rPr lang="en-US" b="0" i="0" dirty="0" err="1">
                <a:solidFill>
                  <a:srgbClr val="273239"/>
                </a:solidFill>
                <a:effectLst/>
                <a:latin typeface="urw-din"/>
              </a:rPr>
              <a:t>Bellcore</a:t>
            </a:r>
            <a:r>
              <a:rPr lang="en-US" b="0" i="0" dirty="0">
                <a:solidFill>
                  <a:srgbClr val="273239"/>
                </a:solidFill>
                <a:effectLst/>
                <a:latin typeface="urw-din"/>
              </a:rPr>
              <a:t> – that is used to transmit a large amount of data over relatively large distances using optical fiber. </a:t>
            </a:r>
          </a:p>
          <a:p>
            <a:r>
              <a:rPr lang="en-US" b="0" i="0" dirty="0">
                <a:solidFill>
                  <a:srgbClr val="273239"/>
                </a:solidFill>
                <a:effectLst/>
                <a:latin typeface="urw-din"/>
              </a:rPr>
              <a:t>With SONET, multiple digital data streams are transferred at the same time over the optical fiber.</a:t>
            </a:r>
          </a:p>
          <a:p>
            <a:r>
              <a:rPr lang="en-US" dirty="0"/>
              <a:t>SONET defines optical signals and a synchronous frame structure for multiplexed digital traffic</a:t>
            </a:r>
          </a:p>
          <a:p>
            <a:r>
              <a:rPr lang="en-US" dirty="0"/>
              <a:t>It is a set of standards that define the rates and formats for optical networks specified in ANSI T1.105, ANSI T1.106, and ANSI T1.117.</a:t>
            </a:r>
          </a:p>
        </p:txBody>
      </p:sp>
    </p:spTree>
    <p:extLst>
      <p:ext uri="{BB962C8B-B14F-4D97-AF65-F5344CB8AC3E}">
        <p14:creationId xmlns:p14="http://schemas.microsoft.com/office/powerpoint/2010/main" val="186020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A4DE2-2D13-C99E-BC98-92E9A24D32D2}"/>
              </a:ext>
            </a:extLst>
          </p:cNvPr>
          <p:cNvSpPr>
            <a:spLocks noGrp="1"/>
          </p:cNvSpPr>
          <p:nvPr>
            <p:ph type="title"/>
          </p:nvPr>
        </p:nvSpPr>
        <p:spPr/>
        <p:txBody>
          <a:bodyPr/>
          <a:lstStyle/>
          <a:p>
            <a:r>
              <a:rPr lang="en-US" dirty="0"/>
              <a:t>Synchronous Optical Network (SONET)</a:t>
            </a:r>
          </a:p>
        </p:txBody>
      </p:sp>
      <p:sp>
        <p:nvSpPr>
          <p:cNvPr id="3" name="Content Placeholder 2">
            <a:extLst>
              <a:ext uri="{FF2B5EF4-FFF2-40B4-BE49-F238E27FC236}">
                <a16:creationId xmlns:a16="http://schemas.microsoft.com/office/drawing/2014/main" id="{0FA9EF27-9010-B402-F47F-E2F8EB1AADB6}"/>
              </a:ext>
            </a:extLst>
          </p:cNvPr>
          <p:cNvSpPr>
            <a:spLocks noGrp="1"/>
          </p:cNvSpPr>
          <p:nvPr>
            <p:ph idx="1"/>
          </p:nvPr>
        </p:nvSpPr>
        <p:spPr/>
        <p:txBody>
          <a:bodyPr>
            <a:normAutofit fontScale="92500" lnSpcReduction="20000"/>
          </a:bodyPr>
          <a:lstStyle/>
          <a:p>
            <a:r>
              <a:rPr lang="en-US" dirty="0"/>
              <a:t>A similar standard, Synchronous Digital Hierarchy (SDH), is used in Europe by the International Telecommunication Union Telecommunication Standardization Sector (ITU-T). </a:t>
            </a:r>
          </a:p>
          <a:p>
            <a:r>
              <a:rPr lang="en-US" dirty="0"/>
              <a:t>SONET equipment is generally used in North America, and SDH equipment is generally accepted everywhere else in the world.</a:t>
            </a:r>
          </a:p>
          <a:p>
            <a:r>
              <a:rPr lang="en-US" dirty="0"/>
              <a:t>Both SONET and SDH are based on a structure that has a basic frame format and speed. </a:t>
            </a:r>
          </a:p>
          <a:p>
            <a:r>
              <a:rPr lang="en-US" dirty="0"/>
              <a:t>The frame format used by SONET is the Synchronous Transport Signal (STS), with STS-1 as the base-level signal at 51.84 Mbps. </a:t>
            </a:r>
          </a:p>
          <a:p>
            <a:r>
              <a:rPr lang="en-US" dirty="0"/>
              <a:t>An STS-1 frame can be carried in an OC-1 (Optical Carrier level 1) signal. </a:t>
            </a:r>
          </a:p>
          <a:p>
            <a:r>
              <a:rPr lang="en-US" dirty="0"/>
              <a:t>The frame format used by SDH is the Synchronous Transport Module (STM), with STM-1 as the base-level signal at 155.52Mbps. </a:t>
            </a:r>
          </a:p>
          <a:p>
            <a:r>
              <a:rPr lang="en-US" dirty="0"/>
              <a:t>An STM-1 frame can be carried in an OC-3 signal.</a:t>
            </a:r>
          </a:p>
          <a:p>
            <a:endParaRPr lang="en-US" dirty="0"/>
          </a:p>
        </p:txBody>
      </p:sp>
    </p:spTree>
    <p:extLst>
      <p:ext uri="{BB962C8B-B14F-4D97-AF65-F5344CB8AC3E}">
        <p14:creationId xmlns:p14="http://schemas.microsoft.com/office/powerpoint/2010/main" val="84242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A8BB2-D9FE-4D08-88BE-C1FCA1CB1B5F}"/>
              </a:ext>
            </a:extLst>
          </p:cNvPr>
          <p:cNvSpPr>
            <a:spLocks noGrp="1"/>
          </p:cNvSpPr>
          <p:nvPr>
            <p:ph type="title"/>
          </p:nvPr>
        </p:nvSpPr>
        <p:spPr/>
        <p:txBody>
          <a:bodyPr/>
          <a:lstStyle/>
          <a:p>
            <a:r>
              <a:rPr lang="en-US" dirty="0"/>
              <a:t>Learning Objective(s) and Key Concepts</a:t>
            </a:r>
          </a:p>
        </p:txBody>
      </p:sp>
      <p:sp>
        <p:nvSpPr>
          <p:cNvPr id="5" name="Content Placeholder 2">
            <a:extLst>
              <a:ext uri="{FF2B5EF4-FFF2-40B4-BE49-F238E27FC236}">
                <a16:creationId xmlns:a16="http://schemas.microsoft.com/office/drawing/2014/main" id="{7B2A79CE-6DD2-4957-85B0-FF808115C67E}"/>
              </a:ext>
            </a:extLst>
          </p:cNvPr>
          <p:cNvSpPr txBox="1">
            <a:spLocks/>
          </p:cNvSpPr>
          <p:nvPr/>
        </p:nvSpPr>
        <p:spPr>
          <a:xfrm>
            <a:off x="914400" y="1450560"/>
            <a:ext cx="4855464" cy="741680"/>
          </a:xfrm>
          <a:prstGeom prst="rect">
            <a:avLst/>
          </a:prstGeom>
          <a:solidFill>
            <a:schemeClr val="accent2">
              <a:lumMod val="40000"/>
              <a:lumOff val="60000"/>
            </a:schemeClr>
          </a:solidFill>
        </p:spPr>
        <p:txBody>
          <a:bodyPr vert="horz" lIns="91440" tIns="45720" rIns="91440" bIns="45720" rtlCol="0" anchor="ctr" anchorCtr="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b="1" dirty="0"/>
              <a:t>Learning Objective(s)</a:t>
            </a:r>
          </a:p>
        </p:txBody>
      </p:sp>
      <p:sp>
        <p:nvSpPr>
          <p:cNvPr id="3" name="Content Placeholder 2">
            <a:extLst>
              <a:ext uri="{FF2B5EF4-FFF2-40B4-BE49-F238E27FC236}">
                <a16:creationId xmlns:a16="http://schemas.microsoft.com/office/drawing/2014/main" id="{EF0382DD-6D5E-4D45-8E93-7DA7DBD86778}"/>
              </a:ext>
            </a:extLst>
          </p:cNvPr>
          <p:cNvSpPr>
            <a:spLocks noGrp="1"/>
          </p:cNvSpPr>
          <p:nvPr>
            <p:ph sz="half" idx="1"/>
          </p:nvPr>
        </p:nvSpPr>
        <p:spPr>
          <a:xfrm>
            <a:off x="914400" y="2280478"/>
            <a:ext cx="4855464" cy="3910010"/>
          </a:xfrm>
        </p:spPr>
        <p:txBody>
          <a:bodyPr/>
          <a:lstStyle/>
          <a:p>
            <a:r>
              <a:rPr lang="en-US" dirty="0"/>
              <a:t>Describe wireless and wide area networking used to increase business productivity.</a:t>
            </a:r>
          </a:p>
          <a:p>
            <a:endParaRPr lang="en-US" dirty="0"/>
          </a:p>
          <a:p>
            <a:endParaRPr lang="en-US" dirty="0"/>
          </a:p>
        </p:txBody>
      </p:sp>
      <p:sp>
        <p:nvSpPr>
          <p:cNvPr id="7" name="Content Placeholder 2">
            <a:extLst>
              <a:ext uri="{FF2B5EF4-FFF2-40B4-BE49-F238E27FC236}">
                <a16:creationId xmlns:a16="http://schemas.microsoft.com/office/drawing/2014/main" id="{6C709A97-D956-44E5-B559-D550D671259C}"/>
              </a:ext>
            </a:extLst>
          </p:cNvPr>
          <p:cNvSpPr txBox="1">
            <a:spLocks/>
          </p:cNvSpPr>
          <p:nvPr/>
        </p:nvSpPr>
        <p:spPr>
          <a:xfrm>
            <a:off x="6415368" y="1478721"/>
            <a:ext cx="4855464" cy="713519"/>
          </a:xfrm>
          <a:prstGeom prst="rect">
            <a:avLst/>
          </a:prstGeom>
          <a:solidFill>
            <a:schemeClr val="accent2">
              <a:lumMod val="40000"/>
              <a:lumOff val="60000"/>
            </a:schemeClr>
          </a:solidFill>
        </p:spPr>
        <p:txBody>
          <a:bodyPr vert="horz" lIns="91440" tIns="45720" rIns="91440" bIns="45720" rtlCol="0" anchor="ctr" anchorCtr="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b="1" dirty="0"/>
              <a:t>Key Concepts</a:t>
            </a:r>
          </a:p>
        </p:txBody>
      </p:sp>
      <p:sp>
        <p:nvSpPr>
          <p:cNvPr id="4" name="Content Placeholder 3">
            <a:extLst>
              <a:ext uri="{FF2B5EF4-FFF2-40B4-BE49-F238E27FC236}">
                <a16:creationId xmlns:a16="http://schemas.microsoft.com/office/drawing/2014/main" id="{AAA3075D-D6A2-4D7C-9E89-5646A54920BA}"/>
              </a:ext>
            </a:extLst>
          </p:cNvPr>
          <p:cNvSpPr>
            <a:spLocks noGrp="1"/>
          </p:cNvSpPr>
          <p:nvPr>
            <p:ph sz="half" idx="2"/>
          </p:nvPr>
        </p:nvSpPr>
        <p:spPr>
          <a:xfrm>
            <a:off x="6415368" y="2280478"/>
            <a:ext cx="4862232" cy="3910010"/>
          </a:xfrm>
        </p:spPr>
        <p:txBody>
          <a:bodyPr/>
          <a:lstStyle/>
          <a:p>
            <a:r>
              <a:rPr lang="en-US" dirty="0"/>
              <a:t>Wide area network (WAN) business drivers</a:t>
            </a:r>
          </a:p>
          <a:p>
            <a:r>
              <a:rPr lang="en-US" dirty="0"/>
              <a:t>WAN technologies</a:t>
            </a:r>
          </a:p>
          <a:p>
            <a:r>
              <a:rPr lang="en-US" dirty="0"/>
              <a:t>WAN solutions for enterprise, small to medium business (SMB), and small office/home office (SOHO) organizations</a:t>
            </a:r>
          </a:p>
          <a:p>
            <a:pPr marL="0" indent="0">
              <a:buNone/>
            </a:pPr>
            <a:endParaRPr lang="en-US" dirty="0"/>
          </a:p>
        </p:txBody>
      </p:sp>
    </p:spTree>
    <p:custDataLst>
      <p:tags r:id="rId1"/>
    </p:custDataLst>
    <p:extLst>
      <p:ext uri="{BB962C8B-B14F-4D97-AF65-F5344CB8AC3E}">
        <p14:creationId xmlns:p14="http://schemas.microsoft.com/office/powerpoint/2010/main" val="361809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SONET Backbone Network Architecture</a:t>
            </a:r>
          </a:p>
        </p:txBody>
      </p:sp>
      <p:pic>
        <p:nvPicPr>
          <p:cNvPr id="4" name="Picture 3" descr="An illustration. The network presents three SONET rings, O C-96, with transmission speed 5 G b p s, in the form of a triangle. To the ring at the top lie three buildings; to one of the buildings is attached a transport network and an I P network. A building lies across the bottom two rings. Two buildings in the top ring are connected to this building. There are connectors lying on the two rings at the bottom. The buildings in the second ring are school and government; the buildings in the third ring are business, enterprise, and remote facilities. A connector is linked to a tower.&#10;">
            <a:extLst>
              <a:ext uri="{FF2B5EF4-FFF2-40B4-BE49-F238E27FC236}">
                <a16:creationId xmlns:a16="http://schemas.microsoft.com/office/drawing/2014/main" id="{174081A3-31BB-4F45-85BB-693B6577C4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4909" y="1370403"/>
            <a:ext cx="3993090" cy="5263619"/>
          </a:xfrm>
          <a:prstGeom prst="rect">
            <a:avLst/>
          </a:prstGeom>
        </p:spPr>
      </p:pic>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6737999" y="6078241"/>
            <a:ext cx="3510456" cy="758739"/>
          </a:xfrm>
        </p:spPr>
        <p:txBody>
          <a:bodyPr/>
          <a:lstStyle/>
          <a:p>
            <a:pPr marL="0" indent="0">
              <a:buNone/>
            </a:pPr>
            <a:r>
              <a:rPr lang="en-IN" sz="1800" b="1" i="0" u="none" strike="noStrike" baseline="0" dirty="0"/>
              <a:t>FIGURE 11-6 </a:t>
            </a:r>
            <a:r>
              <a:rPr lang="en-IN" sz="1800" b="0" i="0" u="none" strike="noStrike" baseline="0" dirty="0"/>
              <a:t>SONET backbone network architecture. </a:t>
            </a:r>
            <a:endParaRPr lang="en-US" dirty="0"/>
          </a:p>
        </p:txBody>
      </p:sp>
    </p:spTree>
    <p:custDataLst>
      <p:tags r:id="rId1"/>
    </p:custDataLst>
    <p:extLst>
      <p:ext uri="{BB962C8B-B14F-4D97-AF65-F5344CB8AC3E}">
        <p14:creationId xmlns:p14="http://schemas.microsoft.com/office/powerpoint/2010/main" val="37951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7379-EF51-8DC4-6577-A09AEBAFE12E}"/>
              </a:ext>
            </a:extLst>
          </p:cNvPr>
          <p:cNvSpPr>
            <a:spLocks noGrp="1"/>
          </p:cNvSpPr>
          <p:nvPr>
            <p:ph type="title"/>
          </p:nvPr>
        </p:nvSpPr>
        <p:spPr/>
        <p:txBody>
          <a:bodyPr/>
          <a:lstStyle/>
          <a:p>
            <a:r>
              <a:rPr lang="en-US" dirty="0"/>
              <a:t>Asynchronous Transfer Mode</a:t>
            </a:r>
          </a:p>
        </p:txBody>
      </p:sp>
      <p:sp>
        <p:nvSpPr>
          <p:cNvPr id="3" name="Content Placeholder 2">
            <a:extLst>
              <a:ext uri="{FF2B5EF4-FFF2-40B4-BE49-F238E27FC236}">
                <a16:creationId xmlns:a16="http://schemas.microsoft.com/office/drawing/2014/main" id="{D292437D-F3EC-6D2B-1D19-580F048F5516}"/>
              </a:ext>
            </a:extLst>
          </p:cNvPr>
          <p:cNvSpPr>
            <a:spLocks noGrp="1"/>
          </p:cNvSpPr>
          <p:nvPr>
            <p:ph idx="1"/>
          </p:nvPr>
        </p:nvSpPr>
        <p:spPr/>
        <p:txBody>
          <a:bodyPr/>
          <a:lstStyle/>
          <a:p>
            <a:r>
              <a:rPr lang="en-US" dirty="0"/>
              <a:t>It is a switching technique that uses time division multiplexing (TDM) for data communications.</a:t>
            </a:r>
          </a:p>
          <a:p>
            <a:r>
              <a:rPr lang="en-US" dirty="0"/>
              <a:t>ATM networks are connection oriented networks for cell relay that supports voice, video and data communications. </a:t>
            </a:r>
          </a:p>
          <a:p>
            <a:r>
              <a:rPr lang="en-US" dirty="0"/>
              <a:t>It encodes data into small fixed - size cells so that they are suitable for TDM and transmits them over a physical medium.</a:t>
            </a:r>
          </a:p>
          <a:p>
            <a:r>
              <a:rPr lang="en-US" dirty="0"/>
              <a:t>The size of an ATM cell is 53 bytes: 5 byte header and 48 byte payload. </a:t>
            </a:r>
          </a:p>
          <a:p>
            <a:r>
              <a:rPr lang="en-US" dirty="0"/>
              <a:t>There are two different cell formats - user-network interface (UNI) and network-network interface (NNI)</a:t>
            </a:r>
          </a:p>
          <a:p>
            <a:endParaRPr lang="en-US" dirty="0"/>
          </a:p>
        </p:txBody>
      </p:sp>
    </p:spTree>
    <p:extLst>
      <p:ext uri="{BB962C8B-B14F-4D97-AF65-F5344CB8AC3E}">
        <p14:creationId xmlns:p14="http://schemas.microsoft.com/office/powerpoint/2010/main" val="167472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A7C4-4FB8-9BE4-7BB2-D1EB2D34328D}"/>
              </a:ext>
            </a:extLst>
          </p:cNvPr>
          <p:cNvSpPr>
            <a:spLocks noGrp="1"/>
          </p:cNvSpPr>
          <p:nvPr>
            <p:ph type="title"/>
          </p:nvPr>
        </p:nvSpPr>
        <p:spPr/>
        <p:txBody>
          <a:bodyPr/>
          <a:lstStyle/>
          <a:p>
            <a:r>
              <a:rPr lang="en-US" dirty="0"/>
              <a:t>ATM reference model comprises of three layers</a:t>
            </a:r>
          </a:p>
        </p:txBody>
      </p:sp>
      <p:sp>
        <p:nvSpPr>
          <p:cNvPr id="3" name="Content Placeholder 2">
            <a:extLst>
              <a:ext uri="{FF2B5EF4-FFF2-40B4-BE49-F238E27FC236}">
                <a16:creationId xmlns:a16="http://schemas.microsoft.com/office/drawing/2014/main" id="{78C23921-1C01-B2FA-4594-E5456C3E5CEF}"/>
              </a:ext>
            </a:extLst>
          </p:cNvPr>
          <p:cNvSpPr>
            <a:spLocks noGrp="1"/>
          </p:cNvSpPr>
          <p:nvPr>
            <p:ph sz="half" idx="1"/>
          </p:nvPr>
        </p:nvSpPr>
        <p:spPr/>
        <p:txBody>
          <a:bodyPr>
            <a:normAutofit fontScale="77500" lnSpcReduction="20000"/>
          </a:bodyPr>
          <a:lstStyle/>
          <a:p>
            <a:pPr algn="l">
              <a:buFont typeface="Arial" panose="020B0604020202020204" pitchFamily="34" charset="0"/>
              <a:buChar char="•"/>
            </a:pPr>
            <a:r>
              <a:rPr lang="en-US" b="1" i="0" dirty="0">
                <a:solidFill>
                  <a:srgbClr val="000000"/>
                </a:solidFill>
                <a:effectLst/>
              </a:rPr>
              <a:t>Physical Layer −</a:t>
            </a:r>
            <a:r>
              <a:rPr lang="en-US" b="0" i="0" dirty="0">
                <a:solidFill>
                  <a:srgbClr val="000000"/>
                </a:solidFill>
                <a:effectLst/>
              </a:rPr>
              <a:t> This layer corresponds to physical layer of OSI model. </a:t>
            </a:r>
          </a:p>
          <a:p>
            <a:pPr algn="l">
              <a:buFont typeface="Arial" panose="020B0604020202020204" pitchFamily="34" charset="0"/>
              <a:buChar char="•"/>
            </a:pPr>
            <a:r>
              <a:rPr lang="en-US" b="0" i="0" dirty="0">
                <a:solidFill>
                  <a:srgbClr val="000000"/>
                </a:solidFill>
                <a:effectLst/>
              </a:rPr>
              <a:t>At this layer, the cells are converted into bit streams and transmitted over the physical medium. </a:t>
            </a:r>
          </a:p>
          <a:p>
            <a:pPr algn="l">
              <a:buFont typeface="Arial" panose="020B0604020202020204" pitchFamily="34" charset="0"/>
              <a:buChar char="•"/>
            </a:pPr>
            <a:r>
              <a:rPr lang="en-US" b="0" i="0" dirty="0">
                <a:solidFill>
                  <a:srgbClr val="000000"/>
                </a:solidFill>
                <a:effectLst/>
              </a:rPr>
              <a:t>This layer has two sub layers: PMD sub layer (Physical Medium Dependent) and TC (Transmission Convergence) sub layer.</a:t>
            </a:r>
          </a:p>
          <a:p>
            <a:pPr algn="l">
              <a:buFont typeface="Arial" panose="020B0604020202020204" pitchFamily="34" charset="0"/>
              <a:buChar char="•"/>
            </a:pPr>
            <a:r>
              <a:rPr lang="en-US" b="1" i="0" dirty="0">
                <a:solidFill>
                  <a:srgbClr val="000000"/>
                </a:solidFill>
                <a:effectLst/>
              </a:rPr>
              <a:t>ATM Layer −</a:t>
            </a:r>
            <a:r>
              <a:rPr lang="en-US" b="0" i="0" dirty="0">
                <a:solidFill>
                  <a:srgbClr val="000000"/>
                </a:solidFill>
                <a:effectLst/>
              </a:rPr>
              <a:t>This layer is comparable to data link layer of OSI model. </a:t>
            </a:r>
          </a:p>
          <a:p>
            <a:pPr algn="l">
              <a:buFont typeface="Arial" panose="020B0604020202020204" pitchFamily="34" charset="0"/>
              <a:buChar char="•"/>
            </a:pPr>
            <a:r>
              <a:rPr lang="en-US" b="0" i="0" dirty="0">
                <a:solidFill>
                  <a:srgbClr val="000000"/>
                </a:solidFill>
                <a:effectLst/>
              </a:rPr>
              <a:t>It accepts the 48 byte segments from the upper layer, adds a 5 byte header to each segment and converts into 53 byte cells. </a:t>
            </a:r>
          </a:p>
          <a:p>
            <a:pPr algn="l">
              <a:buFont typeface="Arial" panose="020B0604020202020204" pitchFamily="34" charset="0"/>
              <a:buChar char="•"/>
            </a:pPr>
            <a:r>
              <a:rPr lang="en-US" b="0" i="0" dirty="0">
                <a:solidFill>
                  <a:srgbClr val="000000"/>
                </a:solidFill>
                <a:effectLst/>
              </a:rPr>
              <a:t>This layer is responsible for routing of each cell, traffic management, multiplexing and switching.</a:t>
            </a:r>
          </a:p>
          <a:p>
            <a:endParaRPr lang="en-US" dirty="0"/>
          </a:p>
        </p:txBody>
      </p:sp>
      <p:pic>
        <p:nvPicPr>
          <p:cNvPr id="6" name="Content Placeholder 5" descr="Diagram&#10;&#10;Description automatically generated">
            <a:extLst>
              <a:ext uri="{FF2B5EF4-FFF2-40B4-BE49-F238E27FC236}">
                <a16:creationId xmlns:a16="http://schemas.microsoft.com/office/drawing/2014/main" id="{F1C4BC4D-ED66-1531-655B-F5AFB365C7C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1570780"/>
            <a:ext cx="5551170" cy="4619708"/>
          </a:xfrm>
        </p:spPr>
      </p:pic>
    </p:spTree>
    <p:extLst>
      <p:ext uri="{BB962C8B-B14F-4D97-AF65-F5344CB8AC3E}">
        <p14:creationId xmlns:p14="http://schemas.microsoft.com/office/powerpoint/2010/main" val="252142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272FA-23D8-6F6A-D70C-DAD583A398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E3057D-5FEE-C6AE-7E47-68ACE85E9894}"/>
              </a:ext>
            </a:extLst>
          </p:cNvPr>
          <p:cNvSpPr>
            <a:spLocks noGrp="1"/>
          </p:cNvSpPr>
          <p:nvPr>
            <p:ph idx="1"/>
          </p:nvPr>
        </p:nvSpPr>
        <p:spPr/>
        <p:txBody>
          <a:bodyPr>
            <a:normAutofit fontScale="92500" lnSpcReduction="20000"/>
          </a:bodyPr>
          <a:lstStyle/>
          <a:p>
            <a:r>
              <a:rPr lang="en-US" dirty="0"/>
              <a:t>ATM Adaptation Layer (AAL) −This layer corresponds to network layer of OSI model. </a:t>
            </a:r>
          </a:p>
          <a:p>
            <a:r>
              <a:rPr lang="en-US" dirty="0"/>
              <a:t>It provides facilities to the existing packet switched networks to connect to ATM network and use its services. </a:t>
            </a:r>
          </a:p>
          <a:p>
            <a:r>
              <a:rPr lang="en-US" dirty="0"/>
              <a:t>It accepts the data and converts them into fixed sized segments. </a:t>
            </a:r>
          </a:p>
          <a:p>
            <a:r>
              <a:rPr lang="en-US" dirty="0"/>
              <a:t>The transmissions can be of fixed or variable data rate. </a:t>
            </a:r>
          </a:p>
          <a:p>
            <a:r>
              <a:rPr lang="en-US" dirty="0"/>
              <a:t>This layer has two sub layers − Convergence sub layer and Segmentation and Reassembly sub layer.</a:t>
            </a:r>
          </a:p>
          <a:p>
            <a:r>
              <a:rPr lang="en-US" dirty="0"/>
              <a:t>ATM endpoints − It contains ATM network interface adaptor. </a:t>
            </a:r>
          </a:p>
          <a:p>
            <a:r>
              <a:rPr lang="en-US" dirty="0"/>
              <a:t>Examples of endpoints are workstations, routers, CODECs, LAN switches, etc.</a:t>
            </a:r>
          </a:p>
          <a:p>
            <a:r>
              <a:rPr lang="en-US" dirty="0"/>
              <a:t>ATM switch −It transmits cells through the ATM networks. </a:t>
            </a:r>
          </a:p>
          <a:p>
            <a:r>
              <a:rPr lang="en-US" dirty="0"/>
              <a:t>It accepts the incoming cells from ATM endpoints (UNI) or another switch (NNI), updates cell header and retransmits cell towards destination.</a:t>
            </a:r>
          </a:p>
          <a:p>
            <a:endParaRPr lang="en-US" dirty="0"/>
          </a:p>
        </p:txBody>
      </p:sp>
    </p:spTree>
    <p:extLst>
      <p:ext uri="{BB962C8B-B14F-4D97-AF65-F5344CB8AC3E}">
        <p14:creationId xmlns:p14="http://schemas.microsoft.com/office/powerpoint/2010/main" val="395874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MPLS WAN Connectivity</a:t>
            </a:r>
          </a:p>
        </p:txBody>
      </p:sp>
      <p:pic>
        <p:nvPicPr>
          <p:cNvPr id="4" name="Picture 3" descr="An illustration. An M P L S network is used by enterprises to build private WANs between enterprise locations. The network contains multiple routers. There are two V R Fs each on the router at the four corners of the network. The top left router has two V R Fs, V R F A and V R F B, connected to enterprise location 1 and enterprise location 2, respectively. The top right router has three V R Fs, V R F A, V R F C, and V R F D, connected to enterprise location 1, enterprise location 8, and enterprise location 9, respectively. The bottom right router has three V R Fs, V R F C, V R F B, and V R F A, connected to enterprise location 5, enterprise location 6, and enterprise location 7, respectively. The bottom left router has two V R Fs, V R F C and V R F D, connected to enterprise location 3 and enterprise location 4, respectively.&#10;">
            <a:extLst>
              <a:ext uri="{FF2B5EF4-FFF2-40B4-BE49-F238E27FC236}">
                <a16:creationId xmlns:a16="http://schemas.microsoft.com/office/drawing/2014/main" id="{EEDFDFE5-04FA-4D24-A8DA-6FBAFCA8B2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9822" y="1369040"/>
            <a:ext cx="6162822" cy="4775645"/>
          </a:xfrm>
          <a:prstGeom prst="rect">
            <a:avLst/>
          </a:prstGeom>
        </p:spPr>
      </p:pic>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2606564" y="6161014"/>
            <a:ext cx="4181409" cy="398717"/>
          </a:xfrm>
        </p:spPr>
        <p:txBody>
          <a:bodyPr/>
          <a:lstStyle/>
          <a:p>
            <a:pPr marL="0" indent="0">
              <a:buNone/>
            </a:pPr>
            <a:r>
              <a:rPr lang="en-IN" sz="1800" b="1" i="0" u="none" strike="noStrike" baseline="0" dirty="0"/>
              <a:t>FIGURE 11-7 </a:t>
            </a:r>
            <a:r>
              <a:rPr lang="en-IN" sz="1800" b="0" i="0" u="none" strike="noStrike" baseline="0" dirty="0"/>
              <a:t>MPLS WAN connectivity. </a:t>
            </a:r>
            <a:endParaRPr lang="en-US" dirty="0"/>
          </a:p>
        </p:txBody>
      </p:sp>
    </p:spTree>
    <p:custDataLst>
      <p:tags r:id="rId1"/>
    </p:custDataLst>
    <p:extLst>
      <p:ext uri="{BB962C8B-B14F-4D97-AF65-F5344CB8AC3E}">
        <p14:creationId xmlns:p14="http://schemas.microsoft.com/office/powerpoint/2010/main" val="420196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2E6FB-EED2-2B5F-1E31-5E099729E1EB}"/>
              </a:ext>
            </a:extLst>
          </p:cNvPr>
          <p:cNvSpPr>
            <a:spLocks noGrp="1"/>
          </p:cNvSpPr>
          <p:nvPr>
            <p:ph type="title"/>
          </p:nvPr>
        </p:nvSpPr>
        <p:spPr/>
        <p:txBody>
          <a:bodyPr/>
          <a:lstStyle/>
          <a:p>
            <a:r>
              <a:rPr lang="en-US" dirty="0"/>
              <a:t>MPLS</a:t>
            </a:r>
          </a:p>
        </p:txBody>
      </p:sp>
      <p:sp>
        <p:nvSpPr>
          <p:cNvPr id="3" name="Content Placeholder 2">
            <a:extLst>
              <a:ext uri="{FF2B5EF4-FFF2-40B4-BE49-F238E27FC236}">
                <a16:creationId xmlns:a16="http://schemas.microsoft.com/office/drawing/2014/main" id="{6EB5865F-E20A-342F-D1F0-795F2716C6C0}"/>
              </a:ext>
            </a:extLst>
          </p:cNvPr>
          <p:cNvSpPr>
            <a:spLocks noGrp="1"/>
          </p:cNvSpPr>
          <p:nvPr>
            <p:ph idx="1"/>
          </p:nvPr>
        </p:nvSpPr>
        <p:spPr/>
        <p:txBody>
          <a:bodyPr/>
          <a:lstStyle/>
          <a:p>
            <a:pPr algn="l"/>
            <a:r>
              <a:rPr lang="en-US" b="0" i="0" dirty="0">
                <a:solidFill>
                  <a:srgbClr val="3D4459"/>
                </a:solidFill>
                <a:effectLst/>
                <a:latin typeface="Open Sans" panose="020B0606030504020204" pitchFamily="34" charset="0"/>
              </a:rPr>
              <a:t>MPLS is a highly customizable way of connecting sites. </a:t>
            </a:r>
          </a:p>
          <a:p>
            <a:pPr algn="l"/>
            <a:r>
              <a:rPr lang="en-US" b="0" i="0" dirty="0">
                <a:solidFill>
                  <a:srgbClr val="3D4459"/>
                </a:solidFill>
                <a:effectLst/>
                <a:latin typeface="Open Sans" panose="020B0606030504020204" pitchFamily="34" charset="0"/>
              </a:rPr>
              <a:t>It is </a:t>
            </a:r>
            <a:r>
              <a:rPr lang="en-US" b="0" i="1" dirty="0">
                <a:solidFill>
                  <a:srgbClr val="3D4459"/>
                </a:solidFill>
                <a:effectLst/>
                <a:latin typeface="Open Sans" panose="020B0606030504020204" pitchFamily="34" charset="0"/>
              </a:rPr>
              <a:t>virtually private</a:t>
            </a:r>
            <a:r>
              <a:rPr lang="en-US" b="0" i="0" dirty="0">
                <a:solidFill>
                  <a:srgbClr val="3D4459"/>
                </a:solidFill>
                <a:effectLst/>
                <a:latin typeface="Open Sans" panose="020B0606030504020204" pitchFamily="34" charset="0"/>
              </a:rPr>
              <a:t>, meaning that it feels like you have your own, private, network between the sites. </a:t>
            </a:r>
          </a:p>
          <a:p>
            <a:pPr algn="l"/>
            <a:r>
              <a:rPr lang="en-US" b="0" i="0" dirty="0">
                <a:solidFill>
                  <a:srgbClr val="3D4459"/>
                </a:solidFill>
                <a:effectLst/>
                <a:latin typeface="Open Sans" panose="020B0606030504020204" pitchFamily="34" charset="0"/>
              </a:rPr>
              <a:t>The provider offering you MPLS takes care of everything in-between your two sites so that it is </a:t>
            </a:r>
            <a:r>
              <a:rPr lang="en-US" b="0" i="1" dirty="0">
                <a:solidFill>
                  <a:srgbClr val="3D4459"/>
                </a:solidFill>
                <a:effectLst/>
                <a:latin typeface="Open Sans" panose="020B0606030504020204" pitchFamily="34" charset="0"/>
              </a:rPr>
              <a:t>transparent</a:t>
            </a:r>
            <a:r>
              <a:rPr lang="en-US" b="0" i="0" dirty="0">
                <a:solidFill>
                  <a:srgbClr val="3D4459"/>
                </a:solidFill>
                <a:effectLst/>
                <a:latin typeface="Open Sans" panose="020B0606030504020204" pitchFamily="34" charset="0"/>
              </a:rPr>
              <a:t> to you.</a:t>
            </a:r>
            <a:br>
              <a:rPr lang="en-US" dirty="0"/>
            </a:br>
            <a:endParaRPr lang="en-US" dirty="0"/>
          </a:p>
        </p:txBody>
      </p:sp>
    </p:spTree>
    <p:extLst>
      <p:ext uri="{BB962C8B-B14F-4D97-AF65-F5344CB8AC3E}">
        <p14:creationId xmlns:p14="http://schemas.microsoft.com/office/powerpoint/2010/main" val="53377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48973-8AF2-AB9C-791B-ABF116DA3856}"/>
              </a:ext>
            </a:extLst>
          </p:cNvPr>
          <p:cNvSpPr>
            <a:spLocks noGrp="1"/>
          </p:cNvSpPr>
          <p:nvPr>
            <p:ph type="title"/>
          </p:nvPr>
        </p:nvSpPr>
        <p:spPr/>
        <p:txBody>
          <a:bodyPr/>
          <a:lstStyle/>
          <a:p>
            <a:r>
              <a:rPr lang="en-US" dirty="0"/>
              <a:t>The advantages of MPLS</a:t>
            </a:r>
          </a:p>
        </p:txBody>
      </p:sp>
      <p:sp>
        <p:nvSpPr>
          <p:cNvPr id="3" name="Content Placeholder 2">
            <a:extLst>
              <a:ext uri="{FF2B5EF4-FFF2-40B4-BE49-F238E27FC236}">
                <a16:creationId xmlns:a16="http://schemas.microsoft.com/office/drawing/2014/main" id="{D1D0B24E-FD3A-58F6-6B17-E41CB4FD39DA}"/>
              </a:ext>
            </a:extLst>
          </p:cNvPr>
          <p:cNvSpPr>
            <a:spLocks noGrp="1"/>
          </p:cNvSpPr>
          <p:nvPr>
            <p:ph idx="1"/>
          </p:nvPr>
        </p:nvSpPr>
        <p:spPr/>
        <p:txBody>
          <a:bodyPr/>
          <a:lstStyle/>
          <a:p>
            <a:pPr algn="l" fontAlgn="base">
              <a:buFont typeface="Arial" panose="020B0604020202020204" pitchFamily="34" charset="0"/>
              <a:buChar char="•"/>
            </a:pPr>
            <a:r>
              <a:rPr lang="en-US" b="0" i="0" dirty="0">
                <a:solidFill>
                  <a:srgbClr val="3D4459"/>
                </a:solidFill>
                <a:effectLst/>
                <a:latin typeface="Open Sans" panose="020B0606030504020204" pitchFamily="34" charset="0"/>
              </a:rPr>
              <a:t>It is a true private network. </a:t>
            </a:r>
          </a:p>
          <a:p>
            <a:pPr algn="l" fontAlgn="base">
              <a:buFont typeface="Arial" panose="020B0604020202020204" pitchFamily="34" charset="0"/>
              <a:buChar char="•"/>
            </a:pPr>
            <a:r>
              <a:rPr lang="en-US" b="0" i="0" dirty="0">
                <a:solidFill>
                  <a:srgbClr val="3D4459"/>
                </a:solidFill>
                <a:effectLst/>
                <a:latin typeface="Open Sans" panose="020B0606030504020204" pitchFamily="34" charset="0"/>
              </a:rPr>
              <a:t>Even if the provider runs your MPLS in the same hardware where they also run MPLS networks of other customers, you have your own and isolated virtual domain.</a:t>
            </a:r>
          </a:p>
          <a:p>
            <a:pPr algn="l" fontAlgn="base">
              <a:buFont typeface="Arial" panose="020B0604020202020204" pitchFamily="34" charset="0"/>
              <a:buChar char="•"/>
            </a:pPr>
            <a:r>
              <a:rPr lang="en-US" b="0" i="0" dirty="0">
                <a:solidFill>
                  <a:srgbClr val="3D4459"/>
                </a:solidFill>
                <a:effectLst/>
                <a:latin typeface="Open Sans" panose="020B0606030504020204" pitchFamily="34" charset="0"/>
              </a:rPr>
              <a:t>Providers can grant you upload and download bandwidth.</a:t>
            </a:r>
          </a:p>
          <a:p>
            <a:pPr algn="l" fontAlgn="base">
              <a:buFont typeface="Arial" panose="020B0604020202020204" pitchFamily="34" charset="0"/>
              <a:buChar char="•"/>
            </a:pPr>
            <a:r>
              <a:rPr lang="en-US" b="0" i="0" dirty="0">
                <a:solidFill>
                  <a:srgbClr val="3D4459"/>
                </a:solidFill>
                <a:effectLst/>
                <a:latin typeface="Open Sans" panose="020B0606030504020204" pitchFamily="34" charset="0"/>
              </a:rPr>
              <a:t>It is subject to Service Level Agreements, meaning that if the bandwidth is not granted or if the link is unavailable up to a level that breaches the agreement, you can get a partial refund.</a:t>
            </a:r>
          </a:p>
          <a:p>
            <a:pPr algn="l" fontAlgn="base">
              <a:buFont typeface="Arial" panose="020B0604020202020204" pitchFamily="34" charset="0"/>
              <a:buChar char="•"/>
            </a:pPr>
            <a:r>
              <a:rPr lang="en-US" b="0" i="0" dirty="0">
                <a:solidFill>
                  <a:srgbClr val="3D4459"/>
                </a:solidFill>
                <a:effectLst/>
                <a:latin typeface="Open Sans" panose="020B0606030504020204" pitchFamily="34" charset="0"/>
              </a:rPr>
              <a:t>MPLS support Quality of Service (QoS), meaning that you can ensure the right business applications get the right amount of bandwidth during peak hours</a:t>
            </a:r>
          </a:p>
          <a:p>
            <a:endParaRPr lang="en-US" dirty="0"/>
          </a:p>
        </p:txBody>
      </p:sp>
    </p:spTree>
    <p:extLst>
      <p:ext uri="{BB962C8B-B14F-4D97-AF65-F5344CB8AC3E}">
        <p14:creationId xmlns:p14="http://schemas.microsoft.com/office/powerpoint/2010/main" val="79843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84798-635F-BE0B-D2A4-B142FBB0028C}"/>
              </a:ext>
            </a:extLst>
          </p:cNvPr>
          <p:cNvSpPr>
            <a:spLocks noGrp="1"/>
          </p:cNvSpPr>
          <p:nvPr>
            <p:ph type="title"/>
          </p:nvPr>
        </p:nvSpPr>
        <p:spPr/>
        <p:txBody>
          <a:bodyPr/>
          <a:lstStyle/>
          <a:p>
            <a:r>
              <a:rPr lang="en-US" dirty="0"/>
              <a:t>The disadvantages of MPLS</a:t>
            </a:r>
          </a:p>
        </p:txBody>
      </p:sp>
      <p:sp>
        <p:nvSpPr>
          <p:cNvPr id="3" name="Content Placeholder 2">
            <a:extLst>
              <a:ext uri="{FF2B5EF4-FFF2-40B4-BE49-F238E27FC236}">
                <a16:creationId xmlns:a16="http://schemas.microsoft.com/office/drawing/2014/main" id="{83ECB5C7-71CF-DF21-06E7-0A3304D10266}"/>
              </a:ext>
            </a:extLst>
          </p:cNvPr>
          <p:cNvSpPr>
            <a:spLocks noGrp="1"/>
          </p:cNvSpPr>
          <p:nvPr>
            <p:ph idx="1"/>
          </p:nvPr>
        </p:nvSpPr>
        <p:spPr/>
        <p:txBody>
          <a:bodyPr/>
          <a:lstStyle/>
          <a:p>
            <a:r>
              <a:rPr lang="en-US" b="0" i="0" dirty="0">
                <a:solidFill>
                  <a:srgbClr val="3D4459"/>
                </a:solidFill>
                <a:effectLst/>
                <a:latin typeface="Open Sans" panose="020B0606030504020204" pitchFamily="34" charset="0"/>
              </a:rPr>
              <a:t>MPLS is </a:t>
            </a:r>
            <a:r>
              <a:rPr lang="en-US" b="1" i="0" dirty="0">
                <a:solidFill>
                  <a:srgbClr val="3D4459"/>
                </a:solidFill>
                <a:effectLst/>
                <a:latin typeface="Open Sans" panose="020B0606030504020204" pitchFamily="34" charset="0"/>
              </a:rPr>
              <a:t>extremely expensive</a:t>
            </a:r>
            <a:r>
              <a:rPr lang="en-US" b="0" i="0" dirty="0">
                <a:solidFill>
                  <a:srgbClr val="3D4459"/>
                </a:solidFill>
                <a:effectLst/>
                <a:latin typeface="Open Sans" panose="020B0606030504020204" pitchFamily="34" charset="0"/>
              </a:rPr>
              <a:t>. SLA, QoS, granted bandwidth and all its features are not free.</a:t>
            </a:r>
          </a:p>
          <a:p>
            <a:r>
              <a:rPr lang="en-US" b="0" i="0" dirty="0">
                <a:solidFill>
                  <a:srgbClr val="3D4459"/>
                </a:solidFill>
                <a:effectLst/>
                <a:latin typeface="Open Sans" panose="020B0606030504020204" pitchFamily="34" charset="0"/>
              </a:rPr>
              <a:t>Since MPLS has a great level of customization, it also has a great level of </a:t>
            </a:r>
            <a:r>
              <a:rPr lang="en-US" b="1" i="0" dirty="0">
                <a:solidFill>
                  <a:srgbClr val="3D4459"/>
                </a:solidFill>
                <a:effectLst/>
                <a:latin typeface="Open Sans" panose="020B0606030504020204" pitchFamily="34" charset="0"/>
              </a:rPr>
              <a:t>complexity</a:t>
            </a:r>
            <a:r>
              <a:rPr lang="en-US" b="0" i="0" dirty="0">
                <a:solidFill>
                  <a:srgbClr val="3D4459"/>
                </a:solidFill>
                <a:effectLst/>
                <a:latin typeface="Open Sans" panose="020B0606030504020204" pitchFamily="34" charset="0"/>
              </a:rPr>
              <a:t>. </a:t>
            </a:r>
          </a:p>
          <a:p>
            <a:r>
              <a:rPr lang="en-US" b="0" i="0" dirty="0">
                <a:solidFill>
                  <a:srgbClr val="3D4459"/>
                </a:solidFill>
                <a:effectLst/>
                <a:latin typeface="Open Sans" panose="020B0606030504020204" pitchFamily="34" charset="0"/>
              </a:rPr>
              <a:t>Most of it is inside the provider, and you don’t see it (but it will cost you). </a:t>
            </a:r>
          </a:p>
          <a:p>
            <a:r>
              <a:rPr lang="en-US" b="0" i="0" dirty="0">
                <a:solidFill>
                  <a:srgbClr val="3D4459"/>
                </a:solidFill>
                <a:effectLst/>
                <a:latin typeface="Open Sans" panose="020B0606030504020204" pitchFamily="34" charset="0"/>
              </a:rPr>
              <a:t>However, you still need to have some networking IT skills to connect your sites to the MPLS. </a:t>
            </a:r>
          </a:p>
        </p:txBody>
      </p:sp>
    </p:spTree>
    <p:extLst>
      <p:ext uri="{BB962C8B-B14F-4D97-AF65-F5344CB8AC3E}">
        <p14:creationId xmlns:p14="http://schemas.microsoft.com/office/powerpoint/2010/main" val="6119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D01DE-BA44-6AA2-AEEC-7C50023CD0AB}"/>
              </a:ext>
            </a:extLst>
          </p:cNvPr>
          <p:cNvSpPr>
            <a:spLocks noGrp="1"/>
          </p:cNvSpPr>
          <p:nvPr>
            <p:ph type="title"/>
          </p:nvPr>
        </p:nvSpPr>
        <p:spPr/>
        <p:txBody>
          <a:bodyPr/>
          <a:lstStyle/>
          <a:p>
            <a:r>
              <a:rPr lang="en-US" dirty="0"/>
              <a:t>How does MPLS work?</a:t>
            </a:r>
          </a:p>
        </p:txBody>
      </p:sp>
      <p:sp>
        <p:nvSpPr>
          <p:cNvPr id="3" name="Content Placeholder 2">
            <a:extLst>
              <a:ext uri="{FF2B5EF4-FFF2-40B4-BE49-F238E27FC236}">
                <a16:creationId xmlns:a16="http://schemas.microsoft.com/office/drawing/2014/main" id="{4D434635-57AC-9186-DFE6-92BD51986404}"/>
              </a:ext>
            </a:extLst>
          </p:cNvPr>
          <p:cNvSpPr>
            <a:spLocks noGrp="1"/>
          </p:cNvSpPr>
          <p:nvPr>
            <p:ph idx="1"/>
          </p:nvPr>
        </p:nvSpPr>
        <p:spPr/>
        <p:txBody>
          <a:bodyPr>
            <a:normAutofit fontScale="92500" lnSpcReduction="10000"/>
          </a:bodyPr>
          <a:lstStyle/>
          <a:p>
            <a:r>
              <a:rPr lang="en-US" b="0" i="0" dirty="0">
                <a:solidFill>
                  <a:srgbClr val="3D4459"/>
                </a:solidFill>
                <a:effectLst/>
                <a:latin typeface="Open Sans" panose="020B0606030504020204" pitchFamily="34" charset="0"/>
              </a:rPr>
              <a:t>An MPLS network, just like any other network, is a set of routers, devices that forward traffic. </a:t>
            </a:r>
          </a:p>
          <a:p>
            <a:r>
              <a:rPr lang="en-US" b="0" i="0" dirty="0">
                <a:solidFill>
                  <a:srgbClr val="3D4459"/>
                </a:solidFill>
                <a:effectLst/>
                <a:latin typeface="Open Sans" panose="020B0606030504020204" pitchFamily="34" charset="0"/>
              </a:rPr>
              <a:t>You have three types of routers in MPLS:</a:t>
            </a:r>
          </a:p>
          <a:p>
            <a:pPr algn="l" fontAlgn="base">
              <a:buFont typeface="Arial" panose="020B0604020202020204" pitchFamily="34" charset="0"/>
              <a:buChar char="•"/>
            </a:pPr>
            <a:r>
              <a:rPr lang="en-US" b="1" i="0" dirty="0">
                <a:solidFill>
                  <a:srgbClr val="3D4459"/>
                </a:solidFill>
                <a:effectLst/>
                <a:latin typeface="Open Sans" panose="020B0606030504020204" pitchFamily="34" charset="0"/>
              </a:rPr>
              <a:t>Customer Edge (CE)</a:t>
            </a:r>
            <a:r>
              <a:rPr lang="en-US" b="0" i="0" dirty="0">
                <a:solidFill>
                  <a:srgbClr val="3D4459"/>
                </a:solidFill>
                <a:effectLst/>
                <a:latin typeface="Open Sans" panose="020B0606030504020204" pitchFamily="34" charset="0"/>
              </a:rPr>
              <a:t> is the router that resides in the customer facilities. </a:t>
            </a:r>
          </a:p>
          <a:p>
            <a:pPr algn="l" fontAlgn="base">
              <a:buFont typeface="Arial" panose="020B0604020202020204" pitchFamily="34" charset="0"/>
              <a:buChar char="•"/>
            </a:pPr>
            <a:r>
              <a:rPr lang="en-US" b="0" i="0" dirty="0">
                <a:solidFill>
                  <a:srgbClr val="3D4459"/>
                </a:solidFill>
                <a:effectLst/>
                <a:latin typeface="Open Sans" panose="020B0606030504020204" pitchFamily="34" charset="0"/>
              </a:rPr>
              <a:t>Is the last device managed by the customer before entering the provider domain. </a:t>
            </a:r>
          </a:p>
          <a:p>
            <a:pPr algn="l" fontAlgn="base">
              <a:buFont typeface="Arial" panose="020B0604020202020204" pitchFamily="34" charset="0"/>
              <a:buChar char="•"/>
            </a:pPr>
            <a:r>
              <a:rPr lang="en-US" b="0" i="0" dirty="0">
                <a:solidFill>
                  <a:srgbClr val="3D4459"/>
                </a:solidFill>
                <a:effectLst/>
                <a:latin typeface="Open Sans" panose="020B0606030504020204" pitchFamily="34" charset="0"/>
              </a:rPr>
              <a:t>However, since the CE holds a lot of complexity, many providers offer a server of </a:t>
            </a:r>
            <a:r>
              <a:rPr lang="en-US" b="0" i="1" dirty="0">
                <a:solidFill>
                  <a:srgbClr val="3D4459"/>
                </a:solidFill>
                <a:effectLst/>
                <a:latin typeface="Open Sans" panose="020B0606030504020204" pitchFamily="34" charset="0"/>
              </a:rPr>
              <a:t>“managed CE”</a:t>
            </a:r>
            <a:r>
              <a:rPr lang="en-US" b="0" i="0" dirty="0">
                <a:solidFill>
                  <a:srgbClr val="3D4459"/>
                </a:solidFill>
                <a:effectLst/>
                <a:latin typeface="Open Sans" panose="020B0606030504020204" pitchFamily="34" charset="0"/>
              </a:rPr>
              <a:t>, where they take care of this router as well.</a:t>
            </a:r>
          </a:p>
          <a:p>
            <a:pPr algn="l" fontAlgn="base">
              <a:buFont typeface="Arial" panose="020B0604020202020204" pitchFamily="34" charset="0"/>
              <a:buChar char="•"/>
            </a:pPr>
            <a:r>
              <a:rPr lang="en-US" b="1" i="0" dirty="0">
                <a:solidFill>
                  <a:srgbClr val="3D4459"/>
                </a:solidFill>
                <a:effectLst/>
                <a:latin typeface="Open Sans" panose="020B0606030504020204" pitchFamily="34" charset="0"/>
              </a:rPr>
              <a:t>Provider Edge (PE)</a:t>
            </a:r>
            <a:r>
              <a:rPr lang="en-US" b="0" i="0" dirty="0">
                <a:solidFill>
                  <a:srgbClr val="3D4459"/>
                </a:solidFill>
                <a:effectLst/>
                <a:latin typeface="Open Sans" panose="020B0606030504020204" pitchFamily="34" charset="0"/>
              </a:rPr>
              <a:t> is the first provider’s router. </a:t>
            </a:r>
          </a:p>
          <a:p>
            <a:pPr algn="l" fontAlgn="base">
              <a:buFont typeface="Arial" panose="020B0604020202020204" pitchFamily="34" charset="0"/>
              <a:buChar char="•"/>
            </a:pPr>
            <a:r>
              <a:rPr lang="en-US" b="0" i="0" dirty="0">
                <a:solidFill>
                  <a:srgbClr val="3D4459"/>
                </a:solidFill>
                <a:effectLst/>
                <a:latin typeface="Open Sans" panose="020B0606030504020204" pitchFamily="34" charset="0"/>
              </a:rPr>
              <a:t>Many CEs connect to the same PE, which aggregates them.</a:t>
            </a:r>
          </a:p>
          <a:p>
            <a:pPr algn="l" fontAlgn="base">
              <a:buFont typeface="Arial" panose="020B0604020202020204" pitchFamily="34" charset="0"/>
              <a:buChar char="•"/>
            </a:pPr>
            <a:r>
              <a:rPr lang="en-US" b="1" i="0" dirty="0">
                <a:solidFill>
                  <a:srgbClr val="3D4459"/>
                </a:solidFill>
                <a:effectLst/>
                <a:latin typeface="Open Sans" panose="020B0606030504020204" pitchFamily="34" charset="0"/>
              </a:rPr>
              <a:t>Provider Router (P) </a:t>
            </a:r>
            <a:r>
              <a:rPr lang="en-US" b="0" i="0" dirty="0">
                <a:solidFill>
                  <a:srgbClr val="3D4459"/>
                </a:solidFill>
                <a:effectLst/>
                <a:latin typeface="Open Sans" panose="020B0606030504020204" pitchFamily="34" charset="0"/>
              </a:rPr>
              <a:t>is at the core of the provider and forwards packets based on MPLS labels.</a:t>
            </a:r>
          </a:p>
          <a:p>
            <a:endParaRPr lang="en-US" dirty="0"/>
          </a:p>
        </p:txBody>
      </p:sp>
    </p:spTree>
    <p:extLst>
      <p:ext uri="{BB962C8B-B14F-4D97-AF65-F5344CB8AC3E}">
        <p14:creationId xmlns:p14="http://schemas.microsoft.com/office/powerpoint/2010/main" val="359356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12816-FABA-299D-280B-F1ABE6DF69CB}"/>
              </a:ext>
            </a:extLst>
          </p:cNvPr>
          <p:cNvSpPr>
            <a:spLocks noGrp="1"/>
          </p:cNvSpPr>
          <p:nvPr>
            <p:ph type="title"/>
          </p:nvPr>
        </p:nvSpPr>
        <p:spPr/>
        <p:txBody>
          <a:bodyPr/>
          <a:lstStyle/>
          <a:p>
            <a:r>
              <a:rPr lang="en-US" dirty="0"/>
              <a:t>MPLS forwarding in detail</a:t>
            </a:r>
          </a:p>
        </p:txBody>
      </p:sp>
      <p:sp>
        <p:nvSpPr>
          <p:cNvPr id="3" name="Content Placeholder 2">
            <a:extLst>
              <a:ext uri="{FF2B5EF4-FFF2-40B4-BE49-F238E27FC236}">
                <a16:creationId xmlns:a16="http://schemas.microsoft.com/office/drawing/2014/main" id="{ECEA4A8B-86C6-B39D-8ABF-45ED2C556A26}"/>
              </a:ext>
            </a:extLst>
          </p:cNvPr>
          <p:cNvSpPr>
            <a:spLocks noGrp="1"/>
          </p:cNvSpPr>
          <p:nvPr>
            <p:ph idx="1"/>
          </p:nvPr>
        </p:nvSpPr>
        <p:spPr/>
        <p:txBody>
          <a:bodyPr>
            <a:normAutofit lnSpcReduction="10000"/>
          </a:bodyPr>
          <a:lstStyle/>
          <a:p>
            <a:pPr algn="l"/>
            <a:r>
              <a:rPr lang="en-US" b="0" i="0" dirty="0">
                <a:solidFill>
                  <a:srgbClr val="3D4459"/>
                </a:solidFill>
                <a:effectLst/>
                <a:latin typeface="Open Sans" panose="020B0606030504020204" pitchFamily="34" charset="0"/>
              </a:rPr>
              <a:t>How do these routers integrate? </a:t>
            </a:r>
          </a:p>
          <a:p>
            <a:pPr algn="l"/>
            <a:r>
              <a:rPr lang="en-US" b="0" i="0" dirty="0">
                <a:solidFill>
                  <a:srgbClr val="3D4459"/>
                </a:solidFill>
                <a:effectLst/>
                <a:latin typeface="Open Sans" panose="020B0606030504020204" pitchFamily="34" charset="0"/>
              </a:rPr>
              <a:t>If you have two sites that want to communicate, the traffic will go to the CE of the originating site. </a:t>
            </a:r>
          </a:p>
          <a:p>
            <a:pPr algn="l"/>
            <a:r>
              <a:rPr lang="en-US" b="0" i="0" dirty="0">
                <a:solidFill>
                  <a:srgbClr val="3D4459"/>
                </a:solidFill>
                <a:effectLst/>
                <a:latin typeface="Open Sans" panose="020B0606030504020204" pitchFamily="34" charset="0"/>
              </a:rPr>
              <a:t>The CE applies some settings, like the Quality of Service, and sends the traffic to the PE, that receives the packet on a dedicated VRF. </a:t>
            </a:r>
          </a:p>
          <a:p>
            <a:pPr algn="l"/>
            <a:r>
              <a:rPr lang="en-US" b="0" i="0" dirty="0">
                <a:solidFill>
                  <a:srgbClr val="3D4459"/>
                </a:solidFill>
                <a:effectLst/>
                <a:latin typeface="Open Sans" panose="020B0606030504020204" pitchFamily="34" charset="0"/>
              </a:rPr>
              <a:t>A VRF is a virtual instance of the router, and each customer has its own, so that no customer can see the traffic of other customers. </a:t>
            </a:r>
          </a:p>
          <a:p>
            <a:pPr algn="l"/>
            <a:r>
              <a:rPr lang="en-US" b="0" i="0" dirty="0">
                <a:solidFill>
                  <a:srgbClr val="3D4459"/>
                </a:solidFill>
                <a:effectLst/>
                <a:latin typeface="Open Sans" panose="020B0606030504020204" pitchFamily="34" charset="0"/>
              </a:rPr>
              <a:t>The PE router puts an MPLS label in the packet, and send it to the P router.</a:t>
            </a:r>
          </a:p>
          <a:p>
            <a:pPr algn="l"/>
            <a:r>
              <a:rPr lang="en-US" b="0" i="0" dirty="0">
                <a:solidFill>
                  <a:srgbClr val="3D4459"/>
                </a:solidFill>
                <a:effectLst/>
                <a:latin typeface="Open Sans" panose="020B0606030504020204" pitchFamily="34" charset="0"/>
              </a:rPr>
              <a:t>All P routers along the path will forward the packet based on the MPLS label, without knowing any information about the customer’s addressing. </a:t>
            </a:r>
          </a:p>
          <a:p>
            <a:pPr algn="l"/>
            <a:r>
              <a:rPr lang="en-US" b="0" i="0" dirty="0">
                <a:solidFill>
                  <a:srgbClr val="3D4459"/>
                </a:solidFill>
                <a:effectLst/>
                <a:latin typeface="Open Sans" panose="020B0606030504020204" pitchFamily="34" charset="0"/>
              </a:rPr>
              <a:t>In the end, the packet will reach another PE.</a:t>
            </a:r>
          </a:p>
          <a:p>
            <a:endParaRPr lang="en-US" dirty="0"/>
          </a:p>
        </p:txBody>
      </p:sp>
    </p:spTree>
    <p:extLst>
      <p:ext uri="{BB962C8B-B14F-4D97-AF65-F5344CB8AC3E}">
        <p14:creationId xmlns:p14="http://schemas.microsoft.com/office/powerpoint/2010/main" val="424456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WANs and Service Providers</a:t>
            </a:r>
          </a:p>
        </p:txBody>
      </p:sp>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925830" y="1490870"/>
            <a:ext cx="8218170" cy="4699047"/>
          </a:xfrm>
        </p:spPr>
        <p:txBody>
          <a:bodyPr/>
          <a:lstStyle/>
          <a:p>
            <a:r>
              <a:rPr lang="en-US" dirty="0"/>
              <a:t>Wide area network (WAN)</a:t>
            </a:r>
          </a:p>
          <a:p>
            <a:pPr lvl="1"/>
            <a:r>
              <a:rPr lang="en-US" dirty="0"/>
              <a:t>Connectivity between multiple locations, an over the Internet</a:t>
            </a:r>
          </a:p>
          <a:p>
            <a:pPr lvl="1"/>
            <a:r>
              <a:rPr lang="en-US" dirty="0"/>
              <a:t>Must be properly sized and affordable</a:t>
            </a:r>
          </a:p>
          <a:p>
            <a:pPr lvl="1"/>
            <a:r>
              <a:rPr lang="en-US" dirty="0"/>
              <a:t>Must allow for growth and be able to scale for more users, data, and transmissions</a:t>
            </a:r>
          </a:p>
          <a:p>
            <a:r>
              <a:rPr lang="en-US" dirty="0"/>
              <a:t>High-speed Internet and Metro Ethernet connectivity available to businesses and residences today</a:t>
            </a:r>
          </a:p>
          <a:p>
            <a:r>
              <a:rPr lang="en-US" dirty="0"/>
              <a:t>Software-defined WAN (SD-WAN)</a:t>
            </a:r>
          </a:p>
          <a:p>
            <a:pPr lvl="1"/>
            <a:r>
              <a:rPr lang="en-US" dirty="0"/>
              <a:t>Enables customer to control and configure WAN using point-and-click interface</a:t>
            </a:r>
          </a:p>
          <a:p>
            <a:pPr lvl="1"/>
            <a:r>
              <a:rPr lang="en-US" dirty="0"/>
              <a:t>Requires physical connection to be preinstalled</a:t>
            </a:r>
          </a:p>
          <a:p>
            <a:endParaRPr lang="en-US" dirty="0"/>
          </a:p>
        </p:txBody>
      </p:sp>
      <p:pic>
        <p:nvPicPr>
          <p:cNvPr id="4" name="Graphic 3" descr="Connected outline">
            <a:extLst>
              <a:ext uri="{FF2B5EF4-FFF2-40B4-BE49-F238E27FC236}">
                <a16:creationId xmlns:a16="http://schemas.microsoft.com/office/drawing/2014/main" id="{664959F8-2093-411F-A57E-103A6F7806E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24403" y="2757114"/>
            <a:ext cx="2166557" cy="2166557"/>
          </a:xfrm>
          <a:prstGeom prst="rect">
            <a:avLst/>
          </a:prstGeom>
        </p:spPr>
      </p:pic>
    </p:spTree>
    <p:custDataLst>
      <p:tags r:id="rId1"/>
    </p:custDataLst>
    <p:extLst>
      <p:ext uri="{BB962C8B-B14F-4D97-AF65-F5344CB8AC3E}">
        <p14:creationId xmlns:p14="http://schemas.microsoft.com/office/powerpoint/2010/main" val="245306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2CC6C-CB64-E5D3-A928-E468F14DE1A2}"/>
              </a:ext>
            </a:extLst>
          </p:cNvPr>
          <p:cNvSpPr>
            <a:spLocks noGrp="1"/>
          </p:cNvSpPr>
          <p:nvPr>
            <p:ph type="title"/>
          </p:nvPr>
        </p:nvSpPr>
        <p:spPr/>
        <p:txBody>
          <a:bodyPr/>
          <a:lstStyle/>
          <a:p>
            <a:r>
              <a:rPr lang="en-US" dirty="0"/>
              <a:t>MPLS forwarding in detail</a:t>
            </a:r>
          </a:p>
        </p:txBody>
      </p:sp>
      <p:sp>
        <p:nvSpPr>
          <p:cNvPr id="3" name="Content Placeholder 2">
            <a:extLst>
              <a:ext uri="{FF2B5EF4-FFF2-40B4-BE49-F238E27FC236}">
                <a16:creationId xmlns:a16="http://schemas.microsoft.com/office/drawing/2014/main" id="{B130A866-84A7-A6F0-94B4-D89166E6DFFB}"/>
              </a:ext>
            </a:extLst>
          </p:cNvPr>
          <p:cNvSpPr>
            <a:spLocks noGrp="1"/>
          </p:cNvSpPr>
          <p:nvPr>
            <p:ph idx="1"/>
          </p:nvPr>
        </p:nvSpPr>
        <p:spPr/>
        <p:txBody>
          <a:bodyPr/>
          <a:lstStyle/>
          <a:p>
            <a:r>
              <a:rPr lang="en-US" b="0" i="0" dirty="0">
                <a:solidFill>
                  <a:srgbClr val="3D4459"/>
                </a:solidFill>
                <a:effectLst/>
                <a:latin typeface="Open Sans" panose="020B0606030504020204" pitchFamily="34" charset="0"/>
              </a:rPr>
              <a:t>Using the MPLS label, the PE is able to remove that label and put the packet back in the right VRF domain. </a:t>
            </a:r>
          </a:p>
          <a:p>
            <a:r>
              <a:rPr lang="en-US" b="0" i="0" dirty="0">
                <a:solidFill>
                  <a:srgbClr val="3D4459"/>
                </a:solidFill>
                <a:effectLst/>
                <a:latin typeface="Open Sans" panose="020B0606030504020204" pitchFamily="34" charset="0"/>
              </a:rPr>
              <a:t>Then, it forwards the packet to the connected CE. </a:t>
            </a:r>
          </a:p>
          <a:p>
            <a:r>
              <a:rPr lang="en-US" b="0" i="0" dirty="0">
                <a:solidFill>
                  <a:srgbClr val="3D4459"/>
                </a:solidFill>
                <a:effectLst/>
                <a:latin typeface="Open Sans" panose="020B0606030504020204" pitchFamily="34" charset="0"/>
              </a:rPr>
              <a:t>It is common to have a </a:t>
            </a:r>
            <a:r>
              <a:rPr lang="en-US" b="0" i="1" dirty="0">
                <a:solidFill>
                  <a:srgbClr val="3D4459"/>
                </a:solidFill>
                <a:effectLst/>
                <a:latin typeface="Open Sans" panose="020B0606030504020204" pitchFamily="34" charset="0"/>
              </a:rPr>
              <a:t>flat</a:t>
            </a:r>
            <a:r>
              <a:rPr lang="en-US" b="0" i="0" dirty="0">
                <a:solidFill>
                  <a:srgbClr val="3D4459"/>
                </a:solidFill>
                <a:effectLst/>
                <a:latin typeface="Open Sans" panose="020B0606030504020204" pitchFamily="34" charset="0"/>
              </a:rPr>
              <a:t> MPLS network.</a:t>
            </a:r>
          </a:p>
          <a:p>
            <a:r>
              <a:rPr lang="en-US" b="0" i="0" dirty="0">
                <a:solidFill>
                  <a:srgbClr val="3D4459"/>
                </a:solidFill>
                <a:effectLst/>
                <a:latin typeface="Open Sans" panose="020B0606030504020204" pitchFamily="34" charset="0"/>
              </a:rPr>
              <a:t>In this design, even if the provider’s network is complex, you feel like a huge switch: all sites can speak with all other sites over MPLS.</a:t>
            </a:r>
          </a:p>
          <a:p>
            <a:endParaRPr lang="en-US" dirty="0"/>
          </a:p>
        </p:txBody>
      </p:sp>
    </p:spTree>
    <p:extLst>
      <p:ext uri="{BB962C8B-B14F-4D97-AF65-F5344CB8AC3E}">
        <p14:creationId xmlns:p14="http://schemas.microsoft.com/office/powerpoint/2010/main" val="86090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Label-Switched Routers (LSRs) in an MPLS WAN</a:t>
            </a:r>
          </a:p>
        </p:txBody>
      </p:sp>
      <p:pic>
        <p:nvPicPr>
          <p:cNvPr id="4" name="Picture 3" descr="An illustration presents that there are two P Cs at either end, with four routers connected between them. The first router is labeled Ingress L S R, L E R; the next two routers are labeled L S R label-switched routers; the path between the last two routers is labeled L S P label-switched path; the last router is labeled egress L S R, L E R, and the desktop P Cs are labeled 192.168.1.10. The I P forwarding is between the P C and the adjoining router. Label switching is labeled between the first and last routers. The L S P label switched path between M P L S headers are as follows: 192.168.1.10—L 1 to 192.168.1.10—L 2 to 192.168.1.10—L 3.&#10;">
            <a:extLst>
              <a:ext uri="{FF2B5EF4-FFF2-40B4-BE49-F238E27FC236}">
                <a16:creationId xmlns:a16="http://schemas.microsoft.com/office/drawing/2014/main" id="{E92D5A01-E84F-414B-8B34-7E2FF1B002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48847" y="2094921"/>
            <a:ext cx="7294305" cy="3591175"/>
          </a:xfrm>
          <a:prstGeom prst="rect">
            <a:avLst/>
          </a:prstGeom>
        </p:spPr>
      </p:pic>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2366474" y="5686096"/>
            <a:ext cx="6661851" cy="346165"/>
          </a:xfrm>
        </p:spPr>
        <p:txBody>
          <a:bodyPr/>
          <a:lstStyle/>
          <a:p>
            <a:pPr marL="0" indent="0">
              <a:buNone/>
            </a:pPr>
            <a:r>
              <a:rPr lang="en-IN" sz="1800" b="1" i="0" u="none" strike="noStrike" baseline="0" dirty="0"/>
              <a:t>FIGURE 11-8 </a:t>
            </a:r>
            <a:r>
              <a:rPr lang="en-GB" sz="1800" b="0" i="0" u="none" strike="noStrike" baseline="0" dirty="0"/>
              <a:t>Label-switched routers (LSRs) in an MPLS WAN. </a:t>
            </a:r>
            <a:endParaRPr lang="en-US" dirty="0"/>
          </a:p>
        </p:txBody>
      </p:sp>
    </p:spTree>
    <p:custDataLst>
      <p:tags r:id="rId1"/>
    </p:custDataLst>
    <p:extLst>
      <p:ext uri="{BB962C8B-B14F-4D97-AF65-F5344CB8AC3E}">
        <p14:creationId xmlns:p14="http://schemas.microsoft.com/office/powerpoint/2010/main" val="15743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Class of Service (CoS) Identifier</a:t>
            </a:r>
          </a:p>
        </p:txBody>
      </p:sp>
      <p:pic>
        <p:nvPicPr>
          <p:cNvPr id="4" name="Picture 3" descr="An illustration. The fields listed are preamble, S F D, D A, S A, Type, TAG of 4 bytes, P T, Data, and F C S. The TAG field is divided into P R I, C F I, and V LAN I D. A table below in the format, C o S: Typical application, lists the following data: 0: Best-effort data; 1: Medium-priority data; 2: High-priority data; 3: Call signaling; 4: Video-conferencing; 5: Voice bearer; 6: Reserved; 7: Reserved. The texts reads, 1. 802.1 p uses the first 3-bits for C o S user priority; 2. Different traffic types are assigned a unique C o S value; 3. C o S values 6 and 7 are reserved.&#10;">
            <a:extLst>
              <a:ext uri="{FF2B5EF4-FFF2-40B4-BE49-F238E27FC236}">
                <a16:creationId xmlns:a16="http://schemas.microsoft.com/office/drawing/2014/main" id="{E4174475-326B-4B26-A0CB-23E2C01028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8475" y="1723696"/>
            <a:ext cx="8155049" cy="4105775"/>
          </a:xfrm>
          <a:prstGeom prst="rect">
            <a:avLst/>
          </a:prstGeom>
        </p:spPr>
      </p:pic>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1908480" y="5818961"/>
            <a:ext cx="6613219" cy="455039"/>
          </a:xfrm>
        </p:spPr>
        <p:txBody>
          <a:bodyPr/>
          <a:lstStyle/>
          <a:p>
            <a:pPr marL="0" indent="0">
              <a:buNone/>
            </a:pPr>
            <a:r>
              <a:rPr lang="en-IN" sz="1800" b="1" i="0" u="none" strike="noStrike" baseline="0" dirty="0"/>
              <a:t>FIGURE 11-9 </a:t>
            </a:r>
            <a:r>
              <a:rPr lang="en-GB" sz="1800" b="0" i="0" u="none" strike="noStrike" baseline="0" dirty="0"/>
              <a:t>Class of Service (</a:t>
            </a:r>
            <a:r>
              <a:rPr lang="en-GB" sz="1800" b="0" i="0" u="none" strike="noStrike" baseline="0" dirty="0" err="1"/>
              <a:t>CoS</a:t>
            </a:r>
            <a:r>
              <a:rPr lang="en-GB" sz="1800" b="0" i="0" u="none" strike="noStrike" baseline="0" dirty="0"/>
              <a:t>) identifier. </a:t>
            </a:r>
            <a:endParaRPr lang="en-US" dirty="0"/>
          </a:p>
        </p:txBody>
      </p:sp>
    </p:spTree>
    <p:custDataLst>
      <p:tags r:id="rId1"/>
    </p:custDataLst>
    <p:extLst>
      <p:ext uri="{BB962C8B-B14F-4D97-AF65-F5344CB8AC3E}">
        <p14:creationId xmlns:p14="http://schemas.microsoft.com/office/powerpoint/2010/main" val="357673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5975F-2FE9-836C-BE02-259954E1355B}"/>
              </a:ext>
            </a:extLst>
          </p:cNvPr>
          <p:cNvSpPr>
            <a:spLocks noGrp="1"/>
          </p:cNvSpPr>
          <p:nvPr>
            <p:ph type="title"/>
          </p:nvPr>
        </p:nvSpPr>
        <p:spPr/>
        <p:txBody>
          <a:bodyPr/>
          <a:lstStyle/>
          <a:p>
            <a:r>
              <a:rPr lang="en-US" dirty="0">
                <a:ea typeface="ＭＳ Ｐゴシック" pitchFamily="34" charset="-128"/>
              </a:rPr>
              <a:t>Class of Service (</a:t>
            </a:r>
            <a:r>
              <a:rPr lang="en-US" dirty="0" err="1">
                <a:ea typeface="ＭＳ Ｐゴシック" pitchFamily="34" charset="-128"/>
              </a:rPr>
              <a:t>CoS</a:t>
            </a:r>
            <a:r>
              <a:rPr lang="en-US" dirty="0">
                <a:ea typeface="ＭＳ Ｐゴシック" pitchFamily="34" charset="-128"/>
              </a:rPr>
              <a:t>) Identifier</a:t>
            </a:r>
            <a:endParaRPr lang="en-US" dirty="0"/>
          </a:p>
        </p:txBody>
      </p:sp>
      <p:pic>
        <p:nvPicPr>
          <p:cNvPr id="5" name="Content Placeholder 4" descr="Table&#10;&#10;Description automatically generated">
            <a:extLst>
              <a:ext uri="{FF2B5EF4-FFF2-40B4-BE49-F238E27FC236}">
                <a16:creationId xmlns:a16="http://schemas.microsoft.com/office/drawing/2014/main" id="{92737893-3A18-81BD-FDC9-EBB3AD4CF1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4761" y="1490663"/>
            <a:ext cx="10337180" cy="4699000"/>
          </a:xfrm>
        </p:spPr>
      </p:pic>
    </p:spTree>
    <p:extLst>
      <p:ext uri="{BB962C8B-B14F-4D97-AF65-F5344CB8AC3E}">
        <p14:creationId xmlns:p14="http://schemas.microsoft.com/office/powerpoint/2010/main" val="414008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Quality of Service (QoS) Identifier</a:t>
            </a:r>
          </a:p>
        </p:txBody>
      </p:sp>
      <p:pic>
        <p:nvPicPr>
          <p:cNvPr id="4" name="Picture 3" descr="An illustration. The fields listed are version length, T o S byte, Len, I D, Offset, T T L, Proto, F C S, I P S A, I P D A and Data. The T o S byte field is divided into seven segments. The segments 0 and 1 constitute I P, E C N, labeled R F C 3168; I P, E C N bits. The segments 2 through 7 constitute DiffServ code point, D S C P, and is labeled R F C 2474; DiffServ extensions. The segments 1 and 2 are unused; 5 through 7 have I P precedence.&#10;">
            <a:extLst>
              <a:ext uri="{FF2B5EF4-FFF2-40B4-BE49-F238E27FC236}">
                <a16:creationId xmlns:a16="http://schemas.microsoft.com/office/drawing/2014/main" id="{098E47B1-E560-40D9-933E-47C47B3D46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7137" y="2201759"/>
            <a:ext cx="9200365" cy="3179538"/>
          </a:xfrm>
          <a:prstGeom prst="rect">
            <a:avLst/>
          </a:prstGeom>
        </p:spPr>
      </p:pic>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1540620" y="5381297"/>
            <a:ext cx="5284996" cy="455040"/>
          </a:xfrm>
        </p:spPr>
        <p:txBody>
          <a:bodyPr/>
          <a:lstStyle/>
          <a:p>
            <a:pPr marL="0" indent="0">
              <a:buNone/>
            </a:pPr>
            <a:r>
              <a:rPr lang="en-IN" sz="1800" b="1" i="0" u="none" strike="noStrike" baseline="0" dirty="0"/>
              <a:t>FIGURE 11-10 </a:t>
            </a:r>
            <a:r>
              <a:rPr lang="en-GB" sz="1800" b="0" i="0" u="none" strike="noStrike" baseline="0" dirty="0"/>
              <a:t>Quality of Service (QoS) identifier. </a:t>
            </a:r>
            <a:endParaRPr lang="en-US" dirty="0"/>
          </a:p>
        </p:txBody>
      </p:sp>
    </p:spTree>
    <p:custDataLst>
      <p:tags r:id="rId1"/>
    </p:custDataLst>
    <p:extLst>
      <p:ext uri="{BB962C8B-B14F-4D97-AF65-F5344CB8AC3E}">
        <p14:creationId xmlns:p14="http://schemas.microsoft.com/office/powerpoint/2010/main" val="175452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ED26-635E-503E-4FE1-B59CE9F5F608}"/>
              </a:ext>
            </a:extLst>
          </p:cNvPr>
          <p:cNvSpPr>
            <a:spLocks noGrp="1"/>
          </p:cNvSpPr>
          <p:nvPr>
            <p:ph type="title"/>
          </p:nvPr>
        </p:nvSpPr>
        <p:spPr/>
        <p:txBody>
          <a:bodyPr/>
          <a:lstStyle/>
          <a:p>
            <a:r>
              <a:rPr lang="en-US" dirty="0">
                <a:ea typeface="ＭＳ Ｐゴシック" pitchFamily="34" charset="-128"/>
              </a:rPr>
              <a:t>Quality of Service (QoS) Identifier</a:t>
            </a:r>
            <a:endParaRPr lang="en-US" dirty="0"/>
          </a:p>
        </p:txBody>
      </p:sp>
      <p:sp>
        <p:nvSpPr>
          <p:cNvPr id="3" name="Content Placeholder 2">
            <a:extLst>
              <a:ext uri="{FF2B5EF4-FFF2-40B4-BE49-F238E27FC236}">
                <a16:creationId xmlns:a16="http://schemas.microsoft.com/office/drawing/2014/main" id="{A58B074F-9356-6E83-D6AA-7285301F4842}"/>
              </a:ext>
            </a:extLst>
          </p:cNvPr>
          <p:cNvSpPr>
            <a:spLocks noGrp="1"/>
          </p:cNvSpPr>
          <p:nvPr>
            <p:ph sz="half" idx="1"/>
          </p:nvPr>
        </p:nvSpPr>
        <p:spPr/>
        <p:txBody>
          <a:bodyPr/>
          <a:lstStyle/>
          <a:p>
            <a:r>
              <a:rPr lang="en-US" dirty="0"/>
              <a:t>IP Precedence – Deprecated</a:t>
            </a:r>
          </a:p>
          <a:p>
            <a:r>
              <a:rPr lang="en-US" dirty="0"/>
              <a:t>DSCP – Differentiated Services Code Point</a:t>
            </a:r>
          </a:p>
          <a:p>
            <a:r>
              <a:rPr lang="en-US" dirty="0"/>
              <a:t>ECN – Explicit Congestion Notification</a:t>
            </a:r>
          </a:p>
          <a:p>
            <a:r>
              <a:rPr lang="en-US" dirty="0"/>
              <a:t>CS – Class Selector</a:t>
            </a:r>
          </a:p>
          <a:p>
            <a:r>
              <a:rPr lang="en-US" dirty="0"/>
              <a:t>EF – Expedited Forwarding</a:t>
            </a:r>
          </a:p>
          <a:p>
            <a:r>
              <a:rPr lang="en-US" dirty="0"/>
              <a:t>LE – Lower Effort</a:t>
            </a:r>
          </a:p>
          <a:p>
            <a:endParaRPr lang="en-US" dirty="0"/>
          </a:p>
          <a:p>
            <a:endParaRPr lang="en-US" dirty="0"/>
          </a:p>
        </p:txBody>
      </p:sp>
      <p:pic>
        <p:nvPicPr>
          <p:cNvPr id="6" name="Content Placeholder 5" descr="Table&#10;&#10;Description automatically generated">
            <a:extLst>
              <a:ext uri="{FF2B5EF4-FFF2-40B4-BE49-F238E27FC236}">
                <a16:creationId xmlns:a16="http://schemas.microsoft.com/office/drawing/2014/main" id="{04B4F00E-F8D8-9E85-BB4C-E9B33F57ADA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1461052"/>
            <a:ext cx="5574030" cy="4729435"/>
          </a:xfrm>
        </p:spPr>
      </p:pic>
    </p:spTree>
    <p:extLst>
      <p:ext uri="{BB962C8B-B14F-4D97-AF65-F5344CB8AC3E}">
        <p14:creationId xmlns:p14="http://schemas.microsoft.com/office/powerpoint/2010/main" val="230895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WAN Technologies in the 2010s: SD-WAN</a:t>
            </a:r>
          </a:p>
        </p:txBody>
      </p:sp>
      <p:pic>
        <p:nvPicPr>
          <p:cNvPr id="4" name="Picture 3" descr="An illustration presents that the S D-WAN overly tunnel is constituted by the M P L S V P N and the internet. The S D-WAN service components constitute the service orchestrator, S D-WAN controller, S D-WAN edge, and subscriber web portal. The S D-WAN controller is managed by service orchestrator. S D-WAN controller centralizes management to the S D-WAN edge. Service orchestrator manages the subscriber web portal.&#10;">
            <a:extLst>
              <a:ext uri="{FF2B5EF4-FFF2-40B4-BE49-F238E27FC236}">
                <a16:creationId xmlns:a16="http://schemas.microsoft.com/office/drawing/2014/main" id="{89FDE931-31F0-4504-A0DB-A58F73D018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8662" y="1512955"/>
            <a:ext cx="6274675" cy="4629927"/>
          </a:xfrm>
          <a:prstGeom prst="rect">
            <a:avLst/>
          </a:prstGeom>
        </p:spPr>
      </p:pic>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2837793" y="6142882"/>
            <a:ext cx="5116830" cy="283103"/>
          </a:xfrm>
        </p:spPr>
        <p:txBody>
          <a:bodyPr/>
          <a:lstStyle/>
          <a:p>
            <a:pPr marL="0" indent="0">
              <a:buNone/>
            </a:pPr>
            <a:r>
              <a:rPr lang="en-IN" sz="1800" b="1" i="0" u="none" strike="noStrike" baseline="0" dirty="0"/>
              <a:t>FIGURE 11-12 </a:t>
            </a:r>
            <a:r>
              <a:rPr lang="en-IN" sz="1800" b="0" i="0" u="none" strike="noStrike" baseline="0" dirty="0"/>
              <a:t>SD-WAN service components. </a:t>
            </a:r>
            <a:endParaRPr lang="en-US" dirty="0"/>
          </a:p>
        </p:txBody>
      </p:sp>
    </p:spTree>
    <p:custDataLst>
      <p:tags r:id="rId1"/>
    </p:custDataLst>
    <p:extLst>
      <p:ext uri="{BB962C8B-B14F-4D97-AF65-F5344CB8AC3E}">
        <p14:creationId xmlns:p14="http://schemas.microsoft.com/office/powerpoint/2010/main" val="234499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60905-2666-B7E1-43F2-536E24F582D6}"/>
              </a:ext>
            </a:extLst>
          </p:cNvPr>
          <p:cNvSpPr>
            <a:spLocks noGrp="1"/>
          </p:cNvSpPr>
          <p:nvPr>
            <p:ph type="title"/>
          </p:nvPr>
        </p:nvSpPr>
        <p:spPr/>
        <p:txBody>
          <a:bodyPr/>
          <a:lstStyle/>
          <a:p>
            <a:r>
              <a:rPr lang="en-US" dirty="0">
                <a:ea typeface="ＭＳ Ｐゴシック" pitchFamily="34" charset="-128"/>
              </a:rPr>
              <a:t>WAN Technologies in the 2010s: SD-WAN</a:t>
            </a:r>
            <a:endParaRPr lang="en-US" dirty="0"/>
          </a:p>
        </p:txBody>
      </p:sp>
      <p:sp>
        <p:nvSpPr>
          <p:cNvPr id="3" name="Content Placeholder 2">
            <a:extLst>
              <a:ext uri="{FF2B5EF4-FFF2-40B4-BE49-F238E27FC236}">
                <a16:creationId xmlns:a16="http://schemas.microsoft.com/office/drawing/2014/main" id="{D3260DAD-10C5-91F5-E450-8A2A49AFBFE8}"/>
              </a:ext>
            </a:extLst>
          </p:cNvPr>
          <p:cNvSpPr>
            <a:spLocks noGrp="1"/>
          </p:cNvSpPr>
          <p:nvPr>
            <p:ph idx="1"/>
          </p:nvPr>
        </p:nvSpPr>
        <p:spPr/>
        <p:txBody>
          <a:bodyPr/>
          <a:lstStyle/>
          <a:p>
            <a:pPr marL="171450" indent="-171450">
              <a:buFont typeface="Arial" panose="020B0604020202020204" pitchFamily="34" charset="0"/>
              <a:buChar char="•"/>
            </a:pPr>
            <a:r>
              <a:rPr lang="en-US" dirty="0"/>
              <a:t>SD-WANs put configuration and control in the hands of the customer.</a:t>
            </a:r>
          </a:p>
          <a:p>
            <a:pPr marL="171450" indent="-171450">
              <a:buFont typeface="Arial" panose="020B0604020202020204" pitchFamily="34" charset="0"/>
              <a:buChar char="•"/>
            </a:pPr>
            <a:r>
              <a:rPr lang="en-US" dirty="0"/>
              <a:t>Once a digital pipe is installed at a physical endpoint, the customer has full control as to how it is configured.</a:t>
            </a:r>
          </a:p>
          <a:p>
            <a:pPr marL="171450" indent="-171450">
              <a:buFont typeface="Arial" panose="020B0604020202020204" pitchFamily="34" charset="0"/>
              <a:buChar char="•"/>
            </a:pPr>
            <a:r>
              <a:rPr lang="en-US" dirty="0"/>
              <a:t>This includes slicing and dicing the bandwidth, configuring Layer 2 or Layer 3 switching, and enabling security controls.</a:t>
            </a:r>
          </a:p>
          <a:p>
            <a:endParaRPr lang="en-US" dirty="0"/>
          </a:p>
        </p:txBody>
      </p:sp>
    </p:spTree>
    <p:extLst>
      <p:ext uri="{BB962C8B-B14F-4D97-AF65-F5344CB8AC3E}">
        <p14:creationId xmlns:p14="http://schemas.microsoft.com/office/powerpoint/2010/main" val="355570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WAN Management and Requirements</a:t>
            </a:r>
          </a:p>
        </p:txBody>
      </p:sp>
      <p:graphicFrame>
        <p:nvGraphicFramePr>
          <p:cNvPr id="3" name="Content Placeholder 2">
            <a:extLst>
              <a:ext uri="{FF2B5EF4-FFF2-40B4-BE49-F238E27FC236}">
                <a16:creationId xmlns:a16="http://schemas.microsoft.com/office/drawing/2014/main" id="{91C05740-9082-4313-B0AC-8A06A10A0A23}"/>
              </a:ext>
            </a:extLst>
          </p:cNvPr>
          <p:cNvGraphicFramePr>
            <a:graphicFrameLocks noGrp="1"/>
          </p:cNvGraphicFramePr>
          <p:nvPr>
            <p:ph idx="1"/>
            <p:extLst>
              <p:ext uri="{D42A27DB-BD31-4B8C-83A1-F6EECF244321}">
                <p14:modId xmlns:p14="http://schemas.microsoft.com/office/powerpoint/2010/main" val="3268843048"/>
              </p:ext>
            </p:extLst>
          </p:nvPr>
        </p:nvGraphicFramePr>
        <p:xfrm>
          <a:off x="925513" y="1490663"/>
          <a:ext cx="10287000" cy="469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52714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Fault Management Requirements</a:t>
            </a:r>
          </a:p>
        </p:txBody>
      </p:sp>
      <p:graphicFrame>
        <p:nvGraphicFramePr>
          <p:cNvPr id="3" name="Content Placeholder 2">
            <a:extLst>
              <a:ext uri="{FF2B5EF4-FFF2-40B4-BE49-F238E27FC236}">
                <a16:creationId xmlns:a16="http://schemas.microsoft.com/office/drawing/2014/main" id="{3D30FE12-8993-4C62-8779-799ED4174F72}"/>
              </a:ext>
            </a:extLst>
          </p:cNvPr>
          <p:cNvGraphicFramePr>
            <a:graphicFrameLocks noGrp="1"/>
          </p:cNvGraphicFramePr>
          <p:nvPr>
            <p:ph idx="1"/>
            <p:extLst>
              <p:ext uri="{D42A27DB-BD31-4B8C-83A1-F6EECF244321}">
                <p14:modId xmlns:p14="http://schemas.microsoft.com/office/powerpoint/2010/main" val="3775674937"/>
              </p:ext>
            </p:extLst>
          </p:nvPr>
        </p:nvGraphicFramePr>
        <p:xfrm>
          <a:off x="925513" y="1490663"/>
          <a:ext cx="10287000" cy="469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57896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SD-WAN Architecture</a:t>
            </a:r>
          </a:p>
        </p:txBody>
      </p:sp>
      <p:pic>
        <p:nvPicPr>
          <p:cNvPr id="4" name="Picture 3" descr="An illustration depicts an S D-WAN, architecture. A WAN connects users at multiple branches to a central network, the data center, in the cloud, enabling any combination of transport services – including M P L S, 5 G L T E and broadband.&#10;">
            <a:extLst>
              <a:ext uri="{FF2B5EF4-FFF2-40B4-BE49-F238E27FC236}">
                <a16:creationId xmlns:a16="http://schemas.microsoft.com/office/drawing/2014/main" id="{8F96A4B4-C4B8-4019-BEA9-F06A9E711B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0885" y="1664044"/>
            <a:ext cx="6898256" cy="4368895"/>
          </a:xfrm>
          <a:prstGeom prst="rect">
            <a:avLst/>
          </a:prstGeom>
        </p:spPr>
      </p:pic>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2791348" y="6022429"/>
            <a:ext cx="3939671" cy="346165"/>
          </a:xfrm>
        </p:spPr>
        <p:txBody>
          <a:bodyPr/>
          <a:lstStyle/>
          <a:p>
            <a:pPr marL="0" indent="0">
              <a:buNone/>
            </a:pPr>
            <a:r>
              <a:rPr lang="en-IN" sz="1800" b="1" i="0" u="none" strike="noStrike" baseline="0" dirty="0"/>
              <a:t>FIGURE 11-1 </a:t>
            </a:r>
            <a:r>
              <a:rPr lang="en-IN" sz="1800" b="0" i="0" u="none" strike="noStrike" baseline="0" dirty="0"/>
              <a:t>SD-WAN architecture. </a:t>
            </a:r>
            <a:endParaRPr lang="en-US" dirty="0"/>
          </a:p>
        </p:txBody>
      </p:sp>
    </p:spTree>
    <p:custDataLst>
      <p:tags r:id="rId1"/>
    </p:custDataLst>
    <p:extLst>
      <p:ext uri="{BB962C8B-B14F-4D97-AF65-F5344CB8AC3E}">
        <p14:creationId xmlns:p14="http://schemas.microsoft.com/office/powerpoint/2010/main" val="228688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Configuration Management Requirements</a:t>
            </a:r>
          </a:p>
        </p:txBody>
      </p:sp>
      <p:graphicFrame>
        <p:nvGraphicFramePr>
          <p:cNvPr id="3" name="Content Placeholder 2">
            <a:extLst>
              <a:ext uri="{FF2B5EF4-FFF2-40B4-BE49-F238E27FC236}">
                <a16:creationId xmlns:a16="http://schemas.microsoft.com/office/drawing/2014/main" id="{CD0292CC-48B3-47F0-9A8A-A70A6950246D}"/>
              </a:ext>
            </a:extLst>
          </p:cNvPr>
          <p:cNvGraphicFramePr>
            <a:graphicFrameLocks noGrp="1"/>
          </p:cNvGraphicFramePr>
          <p:nvPr>
            <p:ph idx="1"/>
            <p:extLst>
              <p:ext uri="{D42A27DB-BD31-4B8C-83A1-F6EECF244321}">
                <p14:modId xmlns:p14="http://schemas.microsoft.com/office/powerpoint/2010/main" val="3008617677"/>
              </p:ext>
            </p:extLst>
          </p:nvPr>
        </p:nvGraphicFramePr>
        <p:xfrm>
          <a:off x="925513" y="1490663"/>
          <a:ext cx="10287000" cy="469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58777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Accounting Management Requirements</a:t>
            </a:r>
          </a:p>
        </p:txBody>
      </p:sp>
      <p:graphicFrame>
        <p:nvGraphicFramePr>
          <p:cNvPr id="3" name="Content Placeholder 2">
            <a:extLst>
              <a:ext uri="{FF2B5EF4-FFF2-40B4-BE49-F238E27FC236}">
                <a16:creationId xmlns:a16="http://schemas.microsoft.com/office/drawing/2014/main" id="{9291697A-A2A8-4F4E-A8AA-A8158B5185F9}"/>
              </a:ext>
            </a:extLst>
          </p:cNvPr>
          <p:cNvGraphicFramePr>
            <a:graphicFrameLocks noGrp="1"/>
          </p:cNvGraphicFramePr>
          <p:nvPr>
            <p:ph idx="1"/>
            <p:extLst>
              <p:ext uri="{D42A27DB-BD31-4B8C-83A1-F6EECF244321}">
                <p14:modId xmlns:p14="http://schemas.microsoft.com/office/powerpoint/2010/main" val="1526218486"/>
              </p:ext>
            </p:extLst>
          </p:nvPr>
        </p:nvGraphicFramePr>
        <p:xfrm>
          <a:off x="925513" y="1490663"/>
          <a:ext cx="10287000" cy="469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75255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Performance Management Requirements</a:t>
            </a:r>
          </a:p>
        </p:txBody>
      </p:sp>
      <p:graphicFrame>
        <p:nvGraphicFramePr>
          <p:cNvPr id="3" name="Content Placeholder 2">
            <a:extLst>
              <a:ext uri="{FF2B5EF4-FFF2-40B4-BE49-F238E27FC236}">
                <a16:creationId xmlns:a16="http://schemas.microsoft.com/office/drawing/2014/main" id="{9F2DCD0D-7D34-4A6D-9618-71838FBE038B}"/>
              </a:ext>
            </a:extLst>
          </p:cNvPr>
          <p:cNvGraphicFramePr>
            <a:graphicFrameLocks noGrp="1"/>
          </p:cNvGraphicFramePr>
          <p:nvPr>
            <p:ph idx="1"/>
            <p:extLst>
              <p:ext uri="{D42A27DB-BD31-4B8C-83A1-F6EECF244321}">
                <p14:modId xmlns:p14="http://schemas.microsoft.com/office/powerpoint/2010/main" val="64363770"/>
              </p:ext>
            </p:extLst>
          </p:nvPr>
        </p:nvGraphicFramePr>
        <p:xfrm>
          <a:off x="925513" y="1490663"/>
          <a:ext cx="10287000" cy="469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400893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Security Management Requirements</a:t>
            </a:r>
          </a:p>
        </p:txBody>
      </p:sp>
      <p:pic>
        <p:nvPicPr>
          <p:cNvPr id="4" name="Picture 3" descr="An illustration presents that the elements of the C S F pillars, Identify, Protect, Detect, Respond, and Recover, are listed as follows. Identify: Asset management; Business environment; Governance; Risk assessment; Risk management strategy. Protect: Access control; Awareness and training; Data security; Info protection processes and procedures; Maintenance; Protective technology. Detect: Anomalies and events; Security continuous monitoring; Detection processes. Respond: Response planning; Communications; Analysis; Mitigation; Improvements. Recover: Recovery planning; Improvements; Communications.&#10;">
            <a:extLst>
              <a:ext uri="{FF2B5EF4-FFF2-40B4-BE49-F238E27FC236}">
                <a16:creationId xmlns:a16="http://schemas.microsoft.com/office/drawing/2014/main" id="{576B3CFA-AF04-4E22-8B8A-28AAE994AD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33018" y="1506129"/>
            <a:ext cx="7325961" cy="4495274"/>
          </a:xfrm>
          <a:prstGeom prst="rect">
            <a:avLst/>
          </a:prstGeom>
        </p:spPr>
      </p:pic>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2292110" y="5964673"/>
            <a:ext cx="6304499" cy="635823"/>
          </a:xfrm>
        </p:spPr>
        <p:txBody>
          <a:bodyPr/>
          <a:lstStyle/>
          <a:p>
            <a:pPr marL="0" indent="0">
              <a:buNone/>
            </a:pPr>
            <a:r>
              <a:rPr lang="en-IN" sz="1800" b="1" i="0" u="none" strike="noStrike" baseline="0" dirty="0"/>
              <a:t>FIGURE 11-13 </a:t>
            </a:r>
            <a:r>
              <a:rPr lang="en-GB" sz="1800" b="0" i="0" u="none" strike="noStrike" baseline="0" dirty="0"/>
              <a:t>NIST Cybersecurity Framework (CSF) v1.1. </a:t>
            </a:r>
          </a:p>
          <a:p>
            <a:pPr marL="0" indent="0">
              <a:spcBef>
                <a:spcPts val="900"/>
              </a:spcBef>
              <a:buNone/>
            </a:pPr>
            <a:r>
              <a:rPr lang="en-GB" sz="900" b="0" i="0" u="none" strike="noStrike" baseline="0" dirty="0"/>
              <a:t>Data from https://www.nist.gov/cyberframework. </a:t>
            </a:r>
            <a:endParaRPr lang="en-US" sz="900" dirty="0"/>
          </a:p>
        </p:txBody>
      </p:sp>
    </p:spTree>
    <p:custDataLst>
      <p:tags r:id="rId1"/>
    </p:custDataLst>
    <p:extLst>
      <p:ext uri="{BB962C8B-B14F-4D97-AF65-F5344CB8AC3E}">
        <p14:creationId xmlns:p14="http://schemas.microsoft.com/office/powerpoint/2010/main" val="172707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818A-807F-49E0-A87E-A5F84A3F26D8}"/>
              </a:ext>
            </a:extLst>
          </p:cNvPr>
          <p:cNvSpPr>
            <a:spLocks noGrp="1"/>
          </p:cNvSpPr>
          <p:nvPr>
            <p:ph type="title"/>
          </p:nvPr>
        </p:nvSpPr>
        <p:spPr/>
        <p:txBody>
          <a:bodyPr/>
          <a:lstStyle/>
          <a:p>
            <a:r>
              <a:rPr lang="en-US" dirty="0">
                <a:ea typeface="ＭＳ Ｐゴシック" pitchFamily="34" charset="-128"/>
              </a:rPr>
              <a:t>WAN Solutions for the Enterprise</a:t>
            </a:r>
            <a:endParaRPr lang="en-US" dirty="0"/>
          </a:p>
        </p:txBody>
      </p:sp>
      <p:sp>
        <p:nvSpPr>
          <p:cNvPr id="3" name="Content Placeholder 2">
            <a:extLst>
              <a:ext uri="{FF2B5EF4-FFF2-40B4-BE49-F238E27FC236}">
                <a16:creationId xmlns:a16="http://schemas.microsoft.com/office/drawing/2014/main" id="{CEAD0991-6B34-4212-819D-14628FF17003}"/>
              </a:ext>
            </a:extLst>
          </p:cNvPr>
          <p:cNvSpPr>
            <a:spLocks noGrp="1"/>
          </p:cNvSpPr>
          <p:nvPr>
            <p:ph sz="half" idx="1"/>
          </p:nvPr>
        </p:nvSpPr>
        <p:spPr>
          <a:xfrm>
            <a:off x="914400" y="1392472"/>
            <a:ext cx="4855464" cy="5029200"/>
          </a:xfrm>
          <a:solidFill>
            <a:schemeClr val="accent3">
              <a:lumMod val="20000"/>
              <a:lumOff val="80000"/>
            </a:schemeClr>
          </a:solidFill>
          <a:ln>
            <a:noFill/>
          </a:ln>
        </p:spPr>
        <p:txBody>
          <a:bodyPr/>
          <a:lstStyle/>
          <a:p>
            <a:r>
              <a:rPr lang="en-US" sz="2000" dirty="0"/>
              <a:t>High-speed Internet access (scalable business-grade Internet access)</a:t>
            </a:r>
          </a:p>
          <a:p>
            <a:r>
              <a:rPr lang="en-US" sz="2000" dirty="0"/>
              <a:t>Secure network connections (behind an IP stateful firewall)</a:t>
            </a:r>
          </a:p>
          <a:p>
            <a:r>
              <a:rPr lang="en-US" sz="2000" dirty="0"/>
              <a:t>NAT with private IP addressing (10.x.x.x /16)</a:t>
            </a:r>
          </a:p>
          <a:p>
            <a:r>
              <a:rPr lang="en-US" sz="2000" dirty="0"/>
              <a:t>VLAN capability for departmental LANs</a:t>
            </a:r>
          </a:p>
          <a:p>
            <a:r>
              <a:rPr lang="en-US" sz="2000" dirty="0"/>
              <a:t>Financial analysis for WAN bandwidth versus cost</a:t>
            </a:r>
          </a:p>
          <a:p>
            <a:r>
              <a:rPr lang="en-US" sz="2000" dirty="0"/>
              <a:t>Dynamic Multipoint Virtual Private Network (DMVPN)</a:t>
            </a:r>
          </a:p>
          <a:p>
            <a:endParaRPr lang="en-US" sz="2000" dirty="0"/>
          </a:p>
        </p:txBody>
      </p:sp>
      <p:sp>
        <p:nvSpPr>
          <p:cNvPr id="4" name="Content Placeholder 3">
            <a:extLst>
              <a:ext uri="{FF2B5EF4-FFF2-40B4-BE49-F238E27FC236}">
                <a16:creationId xmlns:a16="http://schemas.microsoft.com/office/drawing/2014/main" id="{F67BF544-8FE6-4098-B497-00A75DC46285}"/>
              </a:ext>
            </a:extLst>
          </p:cNvPr>
          <p:cNvSpPr>
            <a:spLocks noGrp="1"/>
          </p:cNvSpPr>
          <p:nvPr>
            <p:ph sz="half" idx="2"/>
          </p:nvPr>
        </p:nvSpPr>
        <p:spPr>
          <a:xfrm>
            <a:off x="6415368" y="1392472"/>
            <a:ext cx="4862232" cy="5029200"/>
          </a:xfrm>
          <a:solidFill>
            <a:schemeClr val="accent3">
              <a:lumMod val="20000"/>
              <a:lumOff val="80000"/>
            </a:schemeClr>
          </a:solidFill>
        </p:spPr>
        <p:txBody>
          <a:bodyPr/>
          <a:lstStyle/>
          <a:p>
            <a:r>
              <a:rPr lang="en-US" sz="2000" dirty="0"/>
              <a:t>Bandwidth rate limiting and threshold setting for Internet</a:t>
            </a:r>
          </a:p>
          <a:p>
            <a:r>
              <a:rPr lang="en-US" sz="2000" dirty="0"/>
              <a:t>SD-WAN to control and manage a hybrid WAN environment</a:t>
            </a:r>
          </a:p>
          <a:p>
            <a:r>
              <a:rPr lang="en-US" sz="2000" dirty="0"/>
              <a:t>Wireless access with WPA2-Enterprise for mobile devices throughout the enterprise environment</a:t>
            </a:r>
          </a:p>
          <a:p>
            <a:r>
              <a:rPr lang="en-US" sz="2000" dirty="0"/>
              <a:t>IP stateful firewall (ideally with an IDS/IPS)</a:t>
            </a:r>
          </a:p>
          <a:p>
            <a:r>
              <a:rPr lang="en-US" sz="2000" dirty="0"/>
              <a:t>Remote access with VPN and multifactor authentication</a:t>
            </a:r>
          </a:p>
          <a:p>
            <a:r>
              <a:rPr lang="en-US" sz="2000" dirty="0"/>
              <a:t>Web content filter (URL monitor and filter)</a:t>
            </a:r>
          </a:p>
          <a:p>
            <a:endParaRPr lang="en-US" sz="2000" dirty="0"/>
          </a:p>
        </p:txBody>
      </p:sp>
    </p:spTree>
    <p:custDataLst>
      <p:tags r:id="rId1"/>
    </p:custDataLst>
    <p:extLst>
      <p:ext uri="{BB962C8B-B14F-4D97-AF65-F5344CB8AC3E}">
        <p14:creationId xmlns:p14="http://schemas.microsoft.com/office/powerpoint/2010/main" val="174106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Sample Enterprise WAN Network D</a:t>
            </a:r>
            <a:r>
              <a:rPr lang="en-US" dirty="0">
                <a:latin typeface="Arial" panose="020B0604020202020204" pitchFamily="34" charset="0"/>
                <a:cs typeface="Arial" panose="020B0604020202020204" pitchFamily="34" charset="0"/>
              </a:rPr>
              <a:t>iagram</a:t>
            </a:r>
            <a:endParaRPr lang="en-US" dirty="0">
              <a:ea typeface="ＭＳ Ｐゴシック" pitchFamily="34" charset="-128"/>
            </a:endParaRPr>
          </a:p>
        </p:txBody>
      </p:sp>
      <p:pic>
        <p:nvPicPr>
          <p:cNvPr id="3" name="Picture 2" descr="An illustration presents that the network comprises three Sales office LAN connected by means of a metro ethernet network maintained by a service provider. There are two LANs, a headquarters LAN and a sales office LAN, both connected to a central office ethernet network. An M P L S network is connected to the network as well. Within the metro ethernet network, an Ethernet virtual circuit, E V C, provides connectivity at the dividing line between each customer site and the ethernet network.&#10;">
            <a:extLst>
              <a:ext uri="{FF2B5EF4-FFF2-40B4-BE49-F238E27FC236}">
                <a16:creationId xmlns:a16="http://schemas.microsoft.com/office/drawing/2014/main" id="{C4311DE3-B513-45FF-913E-3D90BFF7EF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8575" y="1403577"/>
            <a:ext cx="5457962" cy="4847954"/>
          </a:xfrm>
          <a:prstGeom prst="rect">
            <a:avLst/>
          </a:prstGeom>
        </p:spPr>
      </p:pic>
      <p:sp>
        <p:nvSpPr>
          <p:cNvPr id="10" name="TextBox 9">
            <a:extLst>
              <a:ext uri="{FF2B5EF4-FFF2-40B4-BE49-F238E27FC236}">
                <a16:creationId xmlns:a16="http://schemas.microsoft.com/office/drawing/2014/main" id="{663F9B55-B994-4C30-96CC-DDDF2F6952E5}"/>
              </a:ext>
            </a:extLst>
          </p:cNvPr>
          <p:cNvSpPr txBox="1"/>
          <p:nvPr/>
        </p:nvSpPr>
        <p:spPr>
          <a:xfrm>
            <a:off x="3370745" y="6198523"/>
            <a:ext cx="6096000" cy="369332"/>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Figure 11-14</a:t>
            </a:r>
            <a:r>
              <a:rPr lang="en-US" dirty="0">
                <a:latin typeface="Arial" panose="020B0604020202020204" pitchFamily="34" charset="0"/>
                <a:cs typeface="Arial" panose="020B0604020202020204" pitchFamily="34" charset="0"/>
              </a:rPr>
              <a:t> Sample enterprise WAN network diagram.</a:t>
            </a:r>
          </a:p>
        </p:txBody>
      </p:sp>
    </p:spTree>
    <p:custDataLst>
      <p:tags r:id="rId1"/>
    </p:custDataLst>
    <p:extLst>
      <p:ext uri="{BB962C8B-B14F-4D97-AF65-F5344CB8AC3E}">
        <p14:creationId xmlns:p14="http://schemas.microsoft.com/office/powerpoint/2010/main" val="400851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818A-807F-49E0-A87E-A5F84A3F26D8}"/>
              </a:ext>
            </a:extLst>
          </p:cNvPr>
          <p:cNvSpPr>
            <a:spLocks noGrp="1"/>
          </p:cNvSpPr>
          <p:nvPr>
            <p:ph type="title"/>
          </p:nvPr>
        </p:nvSpPr>
        <p:spPr/>
        <p:txBody>
          <a:bodyPr/>
          <a:lstStyle/>
          <a:p>
            <a:r>
              <a:rPr lang="en-US" dirty="0">
                <a:ea typeface="ＭＳ Ｐゴシック" pitchFamily="34" charset="-128"/>
              </a:rPr>
              <a:t>WAN Solutions for the Small to Medium Business (SMB)</a:t>
            </a:r>
            <a:endParaRPr lang="en-US" dirty="0"/>
          </a:p>
        </p:txBody>
      </p:sp>
      <p:sp>
        <p:nvSpPr>
          <p:cNvPr id="3" name="Content Placeholder 2">
            <a:extLst>
              <a:ext uri="{FF2B5EF4-FFF2-40B4-BE49-F238E27FC236}">
                <a16:creationId xmlns:a16="http://schemas.microsoft.com/office/drawing/2014/main" id="{CEAD0991-6B34-4212-819D-14628FF17003}"/>
              </a:ext>
            </a:extLst>
          </p:cNvPr>
          <p:cNvSpPr>
            <a:spLocks noGrp="1"/>
          </p:cNvSpPr>
          <p:nvPr>
            <p:ph sz="half" idx="1"/>
          </p:nvPr>
        </p:nvSpPr>
        <p:spPr>
          <a:xfrm>
            <a:off x="914400" y="1392472"/>
            <a:ext cx="4855464" cy="5029200"/>
          </a:xfrm>
          <a:noFill/>
          <a:ln w="50800">
            <a:solidFill>
              <a:schemeClr val="accent3">
                <a:lumMod val="60000"/>
                <a:lumOff val="40000"/>
              </a:schemeClr>
            </a:solidFill>
          </a:ln>
        </p:spPr>
        <p:txBody>
          <a:bodyPr/>
          <a:lstStyle/>
          <a:p>
            <a:r>
              <a:rPr lang="en-US" dirty="0"/>
              <a:t>High-speed Internet access (scalable business-grade Internet access)</a:t>
            </a:r>
          </a:p>
          <a:p>
            <a:r>
              <a:rPr lang="en-US" dirty="0"/>
              <a:t>Secure network connections (behind an IP stateful firewall)</a:t>
            </a:r>
          </a:p>
          <a:p>
            <a:r>
              <a:rPr lang="en-US" dirty="0"/>
              <a:t>NAT with private IP addressing (172.16.x.x /12)</a:t>
            </a:r>
          </a:p>
          <a:p>
            <a:r>
              <a:rPr lang="en-US" dirty="0"/>
              <a:t>VLAN segmentation to logically separate departmental LANs and traffic</a:t>
            </a:r>
          </a:p>
          <a:p>
            <a:endParaRPr lang="en-US" dirty="0"/>
          </a:p>
          <a:p>
            <a:endParaRPr lang="en-US" dirty="0"/>
          </a:p>
        </p:txBody>
      </p:sp>
      <p:sp>
        <p:nvSpPr>
          <p:cNvPr id="4" name="Content Placeholder 3">
            <a:extLst>
              <a:ext uri="{FF2B5EF4-FFF2-40B4-BE49-F238E27FC236}">
                <a16:creationId xmlns:a16="http://schemas.microsoft.com/office/drawing/2014/main" id="{F67BF544-8FE6-4098-B497-00A75DC46285}"/>
              </a:ext>
            </a:extLst>
          </p:cNvPr>
          <p:cNvSpPr>
            <a:spLocks noGrp="1"/>
          </p:cNvSpPr>
          <p:nvPr>
            <p:ph sz="half" idx="2"/>
          </p:nvPr>
        </p:nvSpPr>
        <p:spPr>
          <a:xfrm>
            <a:off x="6415368" y="1392472"/>
            <a:ext cx="4862232" cy="5029200"/>
          </a:xfrm>
          <a:noFill/>
          <a:ln w="50800">
            <a:solidFill>
              <a:schemeClr val="accent3">
                <a:lumMod val="60000"/>
                <a:lumOff val="40000"/>
              </a:schemeClr>
            </a:solidFill>
          </a:ln>
        </p:spPr>
        <p:txBody>
          <a:bodyPr/>
          <a:lstStyle/>
          <a:p>
            <a:r>
              <a:rPr lang="en-US" dirty="0"/>
              <a:t>Public-facing DMZ/VLAN</a:t>
            </a:r>
          </a:p>
          <a:p>
            <a:r>
              <a:rPr lang="en-US" dirty="0"/>
              <a:t>Extension of Layer 2 networks</a:t>
            </a:r>
          </a:p>
          <a:p>
            <a:r>
              <a:rPr lang="en-US" dirty="0"/>
              <a:t>Connectivity to data centers or cloud hosting facilities</a:t>
            </a:r>
          </a:p>
          <a:p>
            <a:r>
              <a:rPr lang="en-US" dirty="0"/>
              <a:t>Point-to-Point Protocol (PPP)</a:t>
            </a:r>
          </a:p>
          <a:p>
            <a:r>
              <a:rPr lang="en-US" dirty="0"/>
              <a:t>Remote access with VPN and multifactor authentication</a:t>
            </a:r>
          </a:p>
          <a:p>
            <a:r>
              <a:rPr lang="en-US" dirty="0"/>
              <a:t>Web content filter (URL monitor and filter)</a:t>
            </a:r>
          </a:p>
          <a:p>
            <a:endParaRPr lang="en-US" dirty="0"/>
          </a:p>
          <a:p>
            <a:endParaRPr lang="en-US" dirty="0"/>
          </a:p>
        </p:txBody>
      </p:sp>
    </p:spTree>
    <p:custDataLst>
      <p:tags r:id="rId1"/>
    </p:custDataLst>
    <p:extLst>
      <p:ext uri="{BB962C8B-B14F-4D97-AF65-F5344CB8AC3E}">
        <p14:creationId xmlns:p14="http://schemas.microsoft.com/office/powerpoint/2010/main" val="201833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Sample SMB Metro Ethernet Network Diagram</a:t>
            </a:r>
          </a:p>
        </p:txBody>
      </p:sp>
      <p:pic>
        <p:nvPicPr>
          <p:cNvPr id="4" name="Picture 3" descr="An illustration presents that the network has multiple ethernet network hubs along with multiple metro ethernet switches surrounding the cloud. There are multiple LAN connections through a large surrounding area. A customer premises with a LAN connection is indicated.&#10;">
            <a:extLst>
              <a:ext uri="{FF2B5EF4-FFF2-40B4-BE49-F238E27FC236}">
                <a16:creationId xmlns:a16="http://schemas.microsoft.com/office/drawing/2014/main" id="{F8A4102E-44F3-4F7E-9D6A-990BF990E4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9434" y="1188250"/>
            <a:ext cx="5572703" cy="5548717"/>
          </a:xfrm>
          <a:prstGeom prst="rect">
            <a:avLst/>
          </a:prstGeom>
        </p:spPr>
      </p:pic>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7147034" y="5833753"/>
            <a:ext cx="4076306" cy="924234"/>
          </a:xfrm>
        </p:spPr>
        <p:txBody>
          <a:bodyPr/>
          <a:lstStyle/>
          <a:p>
            <a:pPr marL="0" indent="0">
              <a:buNone/>
            </a:pPr>
            <a:r>
              <a:rPr lang="en-IN" sz="1800" b="1" i="0" u="none" strike="noStrike" baseline="0" dirty="0"/>
              <a:t>FIGURE 11-15 </a:t>
            </a:r>
            <a:r>
              <a:rPr lang="en-IN" sz="1800" b="0" i="0" u="none" strike="noStrike" baseline="0" dirty="0"/>
              <a:t>Sample SMB Metro Ethernet network diagram. </a:t>
            </a:r>
          </a:p>
          <a:p>
            <a:pPr marL="0" indent="0">
              <a:spcBef>
                <a:spcPts val="900"/>
              </a:spcBef>
              <a:buNone/>
            </a:pPr>
            <a:r>
              <a:rPr lang="en-IN" sz="900" b="0" i="0" u="none" strike="noStrike" baseline="0" dirty="0"/>
              <a:t>Data from http://t1town.com /data-services/metro-ethernet/. </a:t>
            </a:r>
            <a:endParaRPr lang="en-US" sz="900" dirty="0"/>
          </a:p>
        </p:txBody>
      </p:sp>
    </p:spTree>
    <p:custDataLst>
      <p:tags r:id="rId1"/>
    </p:custDataLst>
    <p:extLst>
      <p:ext uri="{BB962C8B-B14F-4D97-AF65-F5344CB8AC3E}">
        <p14:creationId xmlns:p14="http://schemas.microsoft.com/office/powerpoint/2010/main" val="372493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818A-807F-49E0-A87E-A5F84A3F26D8}"/>
              </a:ext>
            </a:extLst>
          </p:cNvPr>
          <p:cNvSpPr>
            <a:spLocks noGrp="1"/>
          </p:cNvSpPr>
          <p:nvPr>
            <p:ph type="title"/>
          </p:nvPr>
        </p:nvSpPr>
        <p:spPr/>
        <p:txBody>
          <a:bodyPr/>
          <a:lstStyle/>
          <a:p>
            <a:r>
              <a:rPr lang="en-US" dirty="0">
                <a:ea typeface="ＭＳ Ｐゴシック" pitchFamily="34" charset="-128"/>
              </a:rPr>
              <a:t>WAN Solutions for the Small Office/Home Office (SOHO)</a:t>
            </a:r>
            <a:endParaRPr lang="en-US" dirty="0"/>
          </a:p>
        </p:txBody>
      </p:sp>
      <p:sp>
        <p:nvSpPr>
          <p:cNvPr id="3" name="Content Placeholder 2">
            <a:extLst>
              <a:ext uri="{FF2B5EF4-FFF2-40B4-BE49-F238E27FC236}">
                <a16:creationId xmlns:a16="http://schemas.microsoft.com/office/drawing/2014/main" id="{CEAD0991-6B34-4212-819D-14628FF17003}"/>
              </a:ext>
            </a:extLst>
          </p:cNvPr>
          <p:cNvSpPr>
            <a:spLocks noGrp="1"/>
          </p:cNvSpPr>
          <p:nvPr>
            <p:ph sz="half" idx="1"/>
          </p:nvPr>
        </p:nvSpPr>
        <p:spPr>
          <a:xfrm>
            <a:off x="914400" y="1392472"/>
            <a:ext cx="4855464" cy="5029200"/>
          </a:xfrm>
          <a:solidFill>
            <a:schemeClr val="accent3">
              <a:lumMod val="20000"/>
              <a:lumOff val="80000"/>
            </a:schemeClr>
          </a:solidFill>
          <a:ln>
            <a:noFill/>
          </a:ln>
        </p:spPr>
        <p:txBody>
          <a:bodyPr/>
          <a:lstStyle/>
          <a:p>
            <a:r>
              <a:rPr lang="en-US" dirty="0"/>
              <a:t>High-speed Internet access (scalable business-grade Internet access)</a:t>
            </a:r>
          </a:p>
          <a:p>
            <a:r>
              <a:rPr lang="en-US" dirty="0"/>
              <a:t>Secure network connection (behind an IP stateful firewall)</a:t>
            </a:r>
          </a:p>
          <a:p>
            <a:r>
              <a:rPr lang="en-US" dirty="0"/>
              <a:t>NAT with private IP addressing (192.168.x.x /8)</a:t>
            </a:r>
          </a:p>
          <a:p>
            <a:r>
              <a:rPr lang="en-US" dirty="0"/>
              <a:t>VLAN capability to logically segment office/work LAN from guest/family LAN</a:t>
            </a:r>
          </a:p>
          <a:p>
            <a:endParaRPr lang="en-US" dirty="0"/>
          </a:p>
        </p:txBody>
      </p:sp>
      <p:sp>
        <p:nvSpPr>
          <p:cNvPr id="4" name="Content Placeholder 3">
            <a:extLst>
              <a:ext uri="{FF2B5EF4-FFF2-40B4-BE49-F238E27FC236}">
                <a16:creationId xmlns:a16="http://schemas.microsoft.com/office/drawing/2014/main" id="{F67BF544-8FE6-4098-B497-00A75DC46285}"/>
              </a:ext>
            </a:extLst>
          </p:cNvPr>
          <p:cNvSpPr>
            <a:spLocks noGrp="1"/>
          </p:cNvSpPr>
          <p:nvPr>
            <p:ph sz="half" idx="2"/>
          </p:nvPr>
        </p:nvSpPr>
        <p:spPr>
          <a:xfrm>
            <a:off x="6415368" y="1392472"/>
            <a:ext cx="4862232" cy="5029200"/>
          </a:xfrm>
          <a:solidFill>
            <a:schemeClr val="accent3">
              <a:lumMod val="20000"/>
              <a:lumOff val="80000"/>
            </a:schemeClr>
          </a:solidFill>
        </p:spPr>
        <p:txBody>
          <a:bodyPr/>
          <a:lstStyle/>
          <a:p>
            <a:r>
              <a:rPr lang="en-US" dirty="0"/>
              <a:t>Bandwidth rate limiting and threshold setting for guest/family LAN to Internet</a:t>
            </a:r>
          </a:p>
          <a:p>
            <a:r>
              <a:rPr lang="en-US" dirty="0"/>
              <a:t>Wireless access with WPA2-Enterprise for mobile devices throughout the home</a:t>
            </a:r>
          </a:p>
          <a:p>
            <a:r>
              <a:rPr lang="en-US" dirty="0"/>
              <a:t>IP stateful firewall (ideally with an IDS/IPS)</a:t>
            </a:r>
          </a:p>
          <a:p>
            <a:r>
              <a:rPr lang="en-US" dirty="0"/>
              <a:t>Remote access with VPN and multifactor authentication</a:t>
            </a:r>
          </a:p>
          <a:p>
            <a:r>
              <a:rPr lang="en-US" dirty="0"/>
              <a:t>Web content filter (URL monitor and filter)</a:t>
            </a:r>
          </a:p>
          <a:p>
            <a:endParaRPr lang="en-US" dirty="0"/>
          </a:p>
          <a:p>
            <a:endParaRPr lang="en-US" dirty="0"/>
          </a:p>
        </p:txBody>
      </p:sp>
    </p:spTree>
    <p:custDataLst>
      <p:tags r:id="rId1"/>
    </p:custDataLst>
    <p:extLst>
      <p:ext uri="{BB962C8B-B14F-4D97-AF65-F5344CB8AC3E}">
        <p14:creationId xmlns:p14="http://schemas.microsoft.com/office/powerpoint/2010/main" val="25376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Sample SOHO Network Diagram</a:t>
            </a:r>
          </a:p>
        </p:txBody>
      </p:sp>
      <p:pic>
        <p:nvPicPr>
          <p:cNvPr id="4" name="Picture 3" descr="The network comprises the office or work V LAN that consists of a wireless laptop, desktop, and a file server, and guest or family V LAN that consists of a wireless laptop, desktop, and an I P phone. In between the V LANs is displayed a structure with a wired inkjet printer connected to a desktop connected to a switch connected to a router connected to a cable modem connected to an internet service provider. The wireless laptops are connected to the desktop, the desktops to the switch, and the file server and I P phone with the router.&#10;">
            <a:extLst>
              <a:ext uri="{FF2B5EF4-FFF2-40B4-BE49-F238E27FC236}">
                <a16:creationId xmlns:a16="http://schemas.microsoft.com/office/drawing/2014/main" id="{29EDFFB0-676B-4791-845F-EAE624858F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90598" y="1290060"/>
            <a:ext cx="8045841" cy="5012713"/>
          </a:xfrm>
          <a:prstGeom prst="rect">
            <a:avLst/>
          </a:prstGeom>
        </p:spPr>
      </p:pic>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2127538" y="6275607"/>
            <a:ext cx="4141470" cy="388207"/>
          </a:xfrm>
        </p:spPr>
        <p:txBody>
          <a:bodyPr/>
          <a:lstStyle/>
          <a:p>
            <a:pPr marL="0" indent="0">
              <a:buNone/>
            </a:pPr>
            <a:r>
              <a:rPr lang="en-IN" sz="1800" b="1" i="0" u="none" strike="noStrike" baseline="0" dirty="0"/>
              <a:t>FIGURE 11-16  </a:t>
            </a:r>
            <a:r>
              <a:rPr lang="en-IN" sz="1800" b="0" i="0" u="none" strike="noStrike" baseline="0" dirty="0"/>
              <a:t>SOHO WAN scenario. </a:t>
            </a:r>
            <a:endParaRPr lang="en-US" dirty="0"/>
          </a:p>
        </p:txBody>
      </p:sp>
    </p:spTree>
    <p:custDataLst>
      <p:tags r:id="rId1"/>
    </p:custDataLst>
    <p:extLst>
      <p:ext uri="{BB962C8B-B14F-4D97-AF65-F5344CB8AC3E}">
        <p14:creationId xmlns:p14="http://schemas.microsoft.com/office/powerpoint/2010/main" val="279077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WAN and SD-WAN Business Drivers</a:t>
            </a:r>
          </a:p>
        </p:txBody>
      </p:sp>
      <p:graphicFrame>
        <p:nvGraphicFramePr>
          <p:cNvPr id="3" name="Content Placeholder 2">
            <a:extLst>
              <a:ext uri="{FF2B5EF4-FFF2-40B4-BE49-F238E27FC236}">
                <a16:creationId xmlns:a16="http://schemas.microsoft.com/office/drawing/2014/main" id="{D151A805-2A81-445E-9589-71BDB42022B7}"/>
              </a:ext>
            </a:extLst>
          </p:cNvPr>
          <p:cNvGraphicFramePr>
            <a:graphicFrameLocks noGrp="1"/>
          </p:cNvGraphicFramePr>
          <p:nvPr>
            <p:ph idx="1"/>
            <p:extLst>
              <p:ext uri="{D42A27DB-BD31-4B8C-83A1-F6EECF244321}">
                <p14:modId xmlns:p14="http://schemas.microsoft.com/office/powerpoint/2010/main" val="3679769574"/>
              </p:ext>
            </p:extLst>
          </p:nvPr>
        </p:nvGraphicFramePr>
        <p:xfrm>
          <a:off x="925513" y="1490663"/>
          <a:ext cx="10287000" cy="469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88413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Summary</a:t>
            </a:r>
          </a:p>
        </p:txBody>
      </p:sp>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p:txBody>
          <a:bodyPr/>
          <a:lstStyle/>
          <a:p>
            <a:r>
              <a:rPr lang="en-US" dirty="0"/>
              <a:t>Wide area network (WAN) business drivers</a:t>
            </a:r>
          </a:p>
          <a:p>
            <a:r>
              <a:rPr lang="en-US" dirty="0"/>
              <a:t>WAN technologies</a:t>
            </a:r>
          </a:p>
          <a:p>
            <a:r>
              <a:rPr lang="en-US" dirty="0"/>
              <a:t>WAN solutions for enterprise, small to medium business (SMB), and small office/home office (SOHO) organizations</a:t>
            </a:r>
          </a:p>
        </p:txBody>
      </p:sp>
    </p:spTree>
    <p:custDataLst>
      <p:tags r:id="rId1"/>
    </p:custDataLst>
    <p:extLst>
      <p:ext uri="{BB962C8B-B14F-4D97-AF65-F5344CB8AC3E}">
        <p14:creationId xmlns:p14="http://schemas.microsoft.com/office/powerpoint/2010/main" val="195009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3B47-2DB8-2E94-C68C-230A56F26292}"/>
              </a:ext>
            </a:extLst>
          </p:cNvPr>
          <p:cNvSpPr>
            <a:spLocks noGrp="1"/>
          </p:cNvSpPr>
          <p:nvPr>
            <p:ph type="title"/>
          </p:nvPr>
        </p:nvSpPr>
        <p:spPr/>
        <p:txBody>
          <a:bodyPr/>
          <a:lstStyle/>
          <a:p>
            <a:r>
              <a:rPr lang="en-US" dirty="0"/>
              <a:t>Network Visibility</a:t>
            </a:r>
          </a:p>
        </p:txBody>
      </p:sp>
      <p:sp>
        <p:nvSpPr>
          <p:cNvPr id="3" name="Content Placeholder 2">
            <a:extLst>
              <a:ext uri="{FF2B5EF4-FFF2-40B4-BE49-F238E27FC236}">
                <a16:creationId xmlns:a16="http://schemas.microsoft.com/office/drawing/2014/main" id="{ADE79C56-74C0-C2E7-5FFB-5D4C9C38F612}"/>
              </a:ext>
            </a:extLst>
          </p:cNvPr>
          <p:cNvSpPr>
            <a:spLocks noGrp="1"/>
          </p:cNvSpPr>
          <p:nvPr>
            <p:ph sz="half" idx="1"/>
          </p:nvPr>
        </p:nvSpPr>
        <p:spPr/>
        <p:txBody>
          <a:bodyPr/>
          <a:lstStyle/>
          <a:p>
            <a:r>
              <a:rPr lang="en-US" dirty="0"/>
              <a:t>The term used for the collection, aggregation, distribution, and analysis of data traffic flows within and across a network.</a:t>
            </a:r>
          </a:p>
          <a:p>
            <a:r>
              <a:rPr lang="en-US" dirty="0"/>
              <a:t>With network visibility, you can have great control over network traffic, application, network performance, data analytics, and network resources.</a:t>
            </a:r>
          </a:p>
          <a:p>
            <a:r>
              <a:rPr lang="en-US" dirty="0"/>
              <a:t>This way, you can make informed decisions regarding the traffic and protection of data.</a:t>
            </a:r>
          </a:p>
        </p:txBody>
      </p:sp>
      <p:pic>
        <p:nvPicPr>
          <p:cNvPr id="6" name="Content Placeholder 5" descr="Graphical user interface&#10;&#10;Description automatically generated">
            <a:extLst>
              <a:ext uri="{FF2B5EF4-FFF2-40B4-BE49-F238E27FC236}">
                <a16:creationId xmlns:a16="http://schemas.microsoft.com/office/drawing/2014/main" id="{D145D0DE-739D-6DC3-99C1-89A09F1E13E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15088" y="1461052"/>
            <a:ext cx="4862512" cy="4729436"/>
          </a:xfrm>
        </p:spPr>
      </p:pic>
    </p:spTree>
    <p:extLst>
      <p:ext uri="{BB962C8B-B14F-4D97-AF65-F5344CB8AC3E}">
        <p14:creationId xmlns:p14="http://schemas.microsoft.com/office/powerpoint/2010/main" val="397550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9084C-4614-EAF4-F06F-41A6643E3F36}"/>
              </a:ext>
            </a:extLst>
          </p:cNvPr>
          <p:cNvSpPr>
            <a:spLocks noGrp="1"/>
          </p:cNvSpPr>
          <p:nvPr>
            <p:ph type="title"/>
          </p:nvPr>
        </p:nvSpPr>
        <p:spPr/>
        <p:txBody>
          <a:bodyPr/>
          <a:lstStyle/>
          <a:p>
            <a:r>
              <a:rPr lang="en-US" dirty="0"/>
              <a:t>What are the Benefits of Network Visibility?</a:t>
            </a:r>
          </a:p>
        </p:txBody>
      </p:sp>
      <p:sp>
        <p:nvSpPr>
          <p:cNvPr id="3" name="Content Placeholder 2">
            <a:extLst>
              <a:ext uri="{FF2B5EF4-FFF2-40B4-BE49-F238E27FC236}">
                <a16:creationId xmlns:a16="http://schemas.microsoft.com/office/drawing/2014/main" id="{14CD058B-9550-D882-3221-C4277061D26F}"/>
              </a:ext>
            </a:extLst>
          </p:cNvPr>
          <p:cNvSpPr>
            <a:spLocks noGrp="1"/>
          </p:cNvSpPr>
          <p:nvPr>
            <p:ph idx="1"/>
          </p:nvPr>
        </p:nvSpPr>
        <p:spPr/>
        <p:txBody>
          <a:bodyPr/>
          <a:lstStyle/>
          <a:p>
            <a:r>
              <a:rPr lang="en-US" dirty="0"/>
              <a:t>Monitor and Limit Bandwidth Abuse:</a:t>
            </a:r>
          </a:p>
          <a:p>
            <a:r>
              <a:rPr lang="en-US" dirty="0"/>
              <a:t>It let you monitor and control users, devices, and applications. </a:t>
            </a:r>
          </a:p>
          <a:p>
            <a:r>
              <a:rPr lang="en-US" dirty="0"/>
              <a:t>If you have more employees or applications in your network, network visibility will let you monitor that source and adjust their access accordingly.</a:t>
            </a:r>
          </a:p>
          <a:p>
            <a:r>
              <a:rPr lang="en-US" dirty="0"/>
              <a:t>With a better understanding of bandwidth usage, you can create a better quality of service policy.</a:t>
            </a:r>
          </a:p>
          <a:p>
            <a:r>
              <a:rPr lang="en-US" dirty="0"/>
              <a:t>Minimized Downtime:</a:t>
            </a:r>
          </a:p>
          <a:p>
            <a:r>
              <a:rPr lang="en-US" dirty="0"/>
              <a:t>A detailed view of your entire network lets you locate the source of any problem. </a:t>
            </a:r>
          </a:p>
          <a:p>
            <a:r>
              <a:rPr lang="en-US" dirty="0"/>
              <a:t>Visibility means you can examine problems before they affect your network.</a:t>
            </a:r>
          </a:p>
        </p:txBody>
      </p:sp>
    </p:spTree>
    <p:extLst>
      <p:ext uri="{BB962C8B-B14F-4D97-AF65-F5344CB8AC3E}">
        <p14:creationId xmlns:p14="http://schemas.microsoft.com/office/powerpoint/2010/main" val="1085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108F3-A7CE-28FC-0B2F-A0D3EE543A8E}"/>
              </a:ext>
            </a:extLst>
          </p:cNvPr>
          <p:cNvSpPr>
            <a:spLocks noGrp="1"/>
          </p:cNvSpPr>
          <p:nvPr>
            <p:ph type="title"/>
          </p:nvPr>
        </p:nvSpPr>
        <p:spPr/>
        <p:txBody>
          <a:bodyPr/>
          <a:lstStyle/>
          <a:p>
            <a:r>
              <a:rPr lang="en-US" dirty="0"/>
              <a:t>What are the Benefits of Network Visibility?</a:t>
            </a:r>
          </a:p>
        </p:txBody>
      </p:sp>
      <p:sp>
        <p:nvSpPr>
          <p:cNvPr id="3" name="Content Placeholder 2">
            <a:extLst>
              <a:ext uri="{FF2B5EF4-FFF2-40B4-BE49-F238E27FC236}">
                <a16:creationId xmlns:a16="http://schemas.microsoft.com/office/drawing/2014/main" id="{C7996542-A4C8-E301-0DD1-37AEF1AFFBF8}"/>
              </a:ext>
            </a:extLst>
          </p:cNvPr>
          <p:cNvSpPr>
            <a:spLocks noGrp="1"/>
          </p:cNvSpPr>
          <p:nvPr>
            <p:ph idx="1"/>
          </p:nvPr>
        </p:nvSpPr>
        <p:spPr/>
        <p:txBody>
          <a:bodyPr>
            <a:normAutofit fontScale="92500" lnSpcReduction="10000"/>
          </a:bodyPr>
          <a:lstStyle/>
          <a:p>
            <a:r>
              <a:rPr lang="en-US" dirty="0"/>
              <a:t>Risk Prevention:</a:t>
            </a:r>
          </a:p>
          <a:p>
            <a:r>
              <a:rPr lang="en-US" dirty="0"/>
              <a:t>It also helps to detect threats and identify abnormal network behavior. </a:t>
            </a:r>
          </a:p>
          <a:p>
            <a:r>
              <a:rPr lang="en-US" dirty="0"/>
              <a:t>With improved network visibility, you can view threats and create a security plan accordingly. </a:t>
            </a:r>
          </a:p>
          <a:p>
            <a:r>
              <a:rPr lang="en-US" dirty="0"/>
              <a:t>For example, unauthorized access can be tracked whenever it happens. </a:t>
            </a:r>
          </a:p>
          <a:p>
            <a:r>
              <a:rPr lang="en-US" dirty="0"/>
              <a:t>The same thing goes for detecting malware within encrypted network traffic. </a:t>
            </a:r>
          </a:p>
          <a:p>
            <a:r>
              <a:rPr lang="en-US" dirty="0"/>
              <a:t>You can create and analyze network logs and security devices.</a:t>
            </a:r>
          </a:p>
          <a:p>
            <a:r>
              <a:rPr lang="en-US" dirty="0"/>
              <a:t>Efficient Troubleshooting:</a:t>
            </a:r>
          </a:p>
          <a:p>
            <a:r>
              <a:rPr lang="en-US" dirty="0"/>
              <a:t>The proactive issue detection system can be planned with network intelligence. </a:t>
            </a:r>
          </a:p>
          <a:p>
            <a:r>
              <a:rPr lang="en-US" dirty="0"/>
              <a:t>Instead of randomly detecting issues, a network admin can troubleshoot the issues with a more detailed and focused approach.</a:t>
            </a:r>
          </a:p>
        </p:txBody>
      </p:sp>
    </p:spTree>
    <p:extLst>
      <p:ext uri="{BB962C8B-B14F-4D97-AF65-F5344CB8AC3E}">
        <p14:creationId xmlns:p14="http://schemas.microsoft.com/office/powerpoint/2010/main" val="176220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WAN Technologies in the 1970s</a:t>
            </a:r>
          </a:p>
        </p:txBody>
      </p:sp>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p:txBody>
          <a:bodyPr/>
          <a:lstStyle/>
          <a:p>
            <a:r>
              <a:rPr lang="en-US" dirty="0"/>
              <a:t>Modem</a:t>
            </a:r>
          </a:p>
          <a:p>
            <a:pPr lvl="1"/>
            <a:r>
              <a:rPr lang="en-US" sz="2100" dirty="0"/>
              <a:t>A device that transmits and receives signals via tones</a:t>
            </a:r>
          </a:p>
          <a:p>
            <a:pPr lvl="1"/>
            <a:r>
              <a:rPr lang="en-US" sz="2100" dirty="0"/>
              <a:t>Modulation and demodulation is a technique for transmitting 1’s and 0’s over an analog transmission line</a:t>
            </a:r>
          </a:p>
          <a:p>
            <a:pPr lvl="1"/>
            <a:r>
              <a:rPr lang="en-US" sz="2100" dirty="0"/>
              <a:t>Modem transmission speeds peaked at 56 Kbps when analog dial-up services were deployed for initial Internet access</a:t>
            </a:r>
          </a:p>
          <a:p>
            <a:r>
              <a:rPr lang="en-US" dirty="0"/>
              <a:t>Analog leased lines or circuits</a:t>
            </a:r>
          </a:p>
          <a:p>
            <a:pPr lvl="1"/>
            <a:r>
              <a:rPr lang="en-US" sz="2100" dirty="0"/>
              <a:t>Provide a point-to-point transmission path</a:t>
            </a:r>
          </a:p>
          <a:p>
            <a:pPr lvl="1"/>
            <a:r>
              <a:rPr lang="en-US" sz="2100" dirty="0"/>
              <a:t>Connection is always on</a:t>
            </a:r>
          </a:p>
          <a:p>
            <a:endParaRPr lang="en-US" dirty="0"/>
          </a:p>
        </p:txBody>
      </p:sp>
    </p:spTree>
    <p:custDataLst>
      <p:tags r:id="rId1"/>
    </p:custDataLst>
    <p:extLst>
      <p:ext uri="{BB962C8B-B14F-4D97-AF65-F5344CB8AC3E}">
        <p14:creationId xmlns:p14="http://schemas.microsoft.com/office/powerpoint/2010/main" val="97752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31"/>
  <p:tag name="ARTICULATE_DESIGN_ID_EDUCATIONAL SUBJECTS 16X9" val="VwVXy3rl"/>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Educational subjects 16x9">
  <a:themeElements>
    <a:clrScheme name="JBLPSG PPT 1">
      <a:dk1>
        <a:srgbClr val="3C4743"/>
      </a:dk1>
      <a:lt1>
        <a:srgbClr val="E1E1E1"/>
      </a:lt1>
      <a:dk2>
        <a:srgbClr val="000000"/>
      </a:dk2>
      <a:lt2>
        <a:srgbClr val="FFFFFF"/>
      </a:lt2>
      <a:accent1>
        <a:srgbClr val="FFC324"/>
      </a:accent1>
      <a:accent2>
        <a:srgbClr val="F05123"/>
      </a:accent2>
      <a:accent3>
        <a:srgbClr val="418AC9"/>
      </a:accent3>
      <a:accent4>
        <a:srgbClr val="B7B7B7"/>
      </a:accent4>
      <a:accent5>
        <a:srgbClr val="00B18A"/>
      </a:accent5>
      <a:accent6>
        <a:srgbClr val="7BABBF"/>
      </a:accent6>
      <a:hlink>
        <a:srgbClr val="004B91"/>
      </a:hlink>
      <a:folHlink>
        <a:srgbClr val="5C284B"/>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2646</TotalTime>
  <Words>2930</Words>
  <Application>Microsoft Macintosh PowerPoint</Application>
  <PresentationFormat>Widescreen</PresentationFormat>
  <Paragraphs>338</Paragraphs>
  <Slides>50</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Cambria</vt:lpstr>
      <vt:lpstr>Open Sans</vt:lpstr>
      <vt:lpstr>Univers LT Std 47 Cn Lt</vt:lpstr>
      <vt:lpstr>urw-din</vt:lpstr>
      <vt:lpstr>Wingdings</vt:lpstr>
      <vt:lpstr>Educational subjects 16x9</vt:lpstr>
      <vt:lpstr>Wide Area Networks</vt:lpstr>
      <vt:lpstr>Learning Objective(s) and Key Concepts</vt:lpstr>
      <vt:lpstr>WANs and Service Providers</vt:lpstr>
      <vt:lpstr>SD-WAN Architecture</vt:lpstr>
      <vt:lpstr>WAN and SD-WAN Business Drivers</vt:lpstr>
      <vt:lpstr>Network Visibility</vt:lpstr>
      <vt:lpstr>What are the Benefits of Network Visibility?</vt:lpstr>
      <vt:lpstr>What are the Benefits of Network Visibility?</vt:lpstr>
      <vt:lpstr>WAN Technologies in the 1970s</vt:lpstr>
      <vt:lpstr>Analog Modem WAN Connectivity Through the PSTN</vt:lpstr>
      <vt:lpstr>Leased Lines for WAN Connectivity</vt:lpstr>
      <vt:lpstr>WAN Technologies in the 1980s</vt:lpstr>
      <vt:lpstr>Digital Signal Zero</vt:lpstr>
      <vt:lpstr>Digital Signal Zero</vt:lpstr>
      <vt:lpstr>Satellite WAN Connectivity</vt:lpstr>
      <vt:lpstr>WAN Technologies in the 1990s</vt:lpstr>
      <vt:lpstr>WAN Technologies in the 2000s</vt:lpstr>
      <vt:lpstr>Synchronous Optical Network (SONET)</vt:lpstr>
      <vt:lpstr>Synchronous Optical Network (SONET)</vt:lpstr>
      <vt:lpstr>SONET Backbone Network Architecture</vt:lpstr>
      <vt:lpstr>Asynchronous Transfer Mode</vt:lpstr>
      <vt:lpstr>ATM reference model comprises of three layers</vt:lpstr>
      <vt:lpstr>PowerPoint Presentation</vt:lpstr>
      <vt:lpstr>MPLS WAN Connectivity</vt:lpstr>
      <vt:lpstr>MPLS</vt:lpstr>
      <vt:lpstr>The advantages of MPLS</vt:lpstr>
      <vt:lpstr>The disadvantages of MPLS</vt:lpstr>
      <vt:lpstr>How does MPLS work?</vt:lpstr>
      <vt:lpstr>MPLS forwarding in detail</vt:lpstr>
      <vt:lpstr>MPLS forwarding in detail</vt:lpstr>
      <vt:lpstr>Label-Switched Routers (LSRs) in an MPLS WAN</vt:lpstr>
      <vt:lpstr>Class of Service (CoS) Identifier</vt:lpstr>
      <vt:lpstr>Class of Service (CoS) Identifier</vt:lpstr>
      <vt:lpstr>Quality of Service (QoS) Identifier</vt:lpstr>
      <vt:lpstr>Quality of Service (QoS) Identifier</vt:lpstr>
      <vt:lpstr>WAN Technologies in the 2010s: SD-WAN</vt:lpstr>
      <vt:lpstr>WAN Technologies in the 2010s: SD-WAN</vt:lpstr>
      <vt:lpstr>WAN Management and Requirements</vt:lpstr>
      <vt:lpstr>Fault Management Requirements</vt:lpstr>
      <vt:lpstr>Configuration Management Requirements</vt:lpstr>
      <vt:lpstr>Accounting Management Requirements</vt:lpstr>
      <vt:lpstr>Performance Management Requirements</vt:lpstr>
      <vt:lpstr>Security Management Requirements</vt:lpstr>
      <vt:lpstr>WAN Solutions for the Enterprise</vt:lpstr>
      <vt:lpstr>Sample Enterprise WAN Network Diagram</vt:lpstr>
      <vt:lpstr>WAN Solutions for the Small to Medium Business (SMB)</vt:lpstr>
      <vt:lpstr>Sample SMB Metro Ethernet Network Diagram</vt:lpstr>
      <vt:lpstr>WAN Solutions for the Small Office/Home Office (SOHO)</vt:lpstr>
      <vt:lpstr>Sample SOHO Network Diagram</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Kristin Parker</dc:creator>
  <cp:lastModifiedBy>fred stinchcombe</cp:lastModifiedBy>
  <cp:revision>93</cp:revision>
  <dcterms:created xsi:type="dcterms:W3CDTF">2019-03-08T18:11:57Z</dcterms:created>
  <dcterms:modified xsi:type="dcterms:W3CDTF">2022-11-13T14:13:25Z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D8F977C3-9C59-41FD-AAEE-CD365D97BB80</vt:lpwstr>
  </property>
  <property fmtid="{D5CDD505-2E9C-101B-9397-08002B2CF9AE}" pid="3" name="ArticulatePath">
    <vt:lpwstr>netcomm3e_ppt_ch02-WORKING</vt:lpwstr>
  </property>
</Properties>
</file>